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309" r:id="rId3"/>
    <p:sldId id="310" r:id="rId4"/>
    <p:sldId id="317" r:id="rId5"/>
    <p:sldId id="337" r:id="rId6"/>
    <p:sldId id="313" r:id="rId7"/>
    <p:sldId id="321" r:id="rId8"/>
    <p:sldId id="318" r:id="rId9"/>
    <p:sldId id="338" r:id="rId10"/>
    <p:sldId id="323" r:id="rId11"/>
    <p:sldId id="339" r:id="rId12"/>
    <p:sldId id="331" r:id="rId13"/>
    <p:sldId id="330" r:id="rId14"/>
    <p:sldId id="329" r:id="rId15"/>
    <p:sldId id="322" r:id="rId16"/>
    <p:sldId id="336" r:id="rId17"/>
    <p:sldId id="335" r:id="rId18"/>
    <p:sldId id="305" r:id="rId1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26" y="-7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E499A9E-74AF-4BAD-BD1B-A483DED6F60D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3ACFAFB3-767C-49A7-A5B1-8B39141645B0}">
      <dgm:prSet phldrT="[Текст]"/>
      <dgm:spPr/>
      <dgm:t>
        <a:bodyPr/>
        <a:lstStyle/>
        <a:p>
          <a:r>
            <a:rPr lang="ru-RU" b="1" dirty="0" smtClean="0">
              <a:solidFill>
                <a:schemeClr val="tx1"/>
              </a:solidFill>
              <a:latin typeface="Times New Roman" panose="02020603050405020304" pitchFamily="18" charset="0"/>
            </a:rPr>
            <a:t>1. принцип обоснованности</a:t>
          </a:r>
          <a:endParaRPr lang="ru-RU" b="1" dirty="0">
            <a:solidFill>
              <a:schemeClr val="tx1"/>
            </a:solidFill>
          </a:endParaRPr>
        </a:p>
      </dgm:t>
    </dgm:pt>
    <dgm:pt modelId="{09A30A3C-6CC8-4BE4-8C2C-AB8B789CD496}" type="parTrans" cxnId="{17518AB6-87D5-413C-BA70-ABA5B6BF9EBA}">
      <dgm:prSet/>
      <dgm:spPr/>
      <dgm:t>
        <a:bodyPr/>
        <a:lstStyle/>
        <a:p>
          <a:endParaRPr lang="ru-RU"/>
        </a:p>
      </dgm:t>
    </dgm:pt>
    <dgm:pt modelId="{C3610B77-290B-4B56-9778-A1CB93512CC5}" type="sibTrans" cxnId="{17518AB6-87D5-413C-BA70-ABA5B6BF9EBA}">
      <dgm:prSet/>
      <dgm:spPr/>
      <dgm:t>
        <a:bodyPr/>
        <a:lstStyle/>
        <a:p>
          <a:endParaRPr lang="ru-RU"/>
        </a:p>
      </dgm:t>
    </dgm:pt>
    <dgm:pt modelId="{7C3B81D4-2360-44C6-9B93-91AF28C214F6}">
      <dgm:prSet phldrT="[Текст]"/>
      <dgm:spPr/>
      <dgm:t>
        <a:bodyPr/>
        <a:lstStyle/>
        <a:p>
          <a:r>
            <a:rPr lang="ru-RU" b="1" dirty="0" smtClean="0">
              <a:solidFill>
                <a:schemeClr val="tx1"/>
              </a:solidFill>
              <a:latin typeface="Times New Roman" panose="02020603050405020304" pitchFamily="18" charset="0"/>
            </a:rPr>
            <a:t>2. принцип историзма</a:t>
          </a:r>
          <a:endParaRPr lang="ru-RU" b="1" dirty="0">
            <a:solidFill>
              <a:schemeClr val="tx1"/>
            </a:solidFill>
          </a:endParaRPr>
        </a:p>
      </dgm:t>
    </dgm:pt>
    <dgm:pt modelId="{D95084CC-3E84-444B-8790-4FE950715C72}" type="parTrans" cxnId="{0B0DAB64-CF40-48F7-AF89-D9879F081F12}">
      <dgm:prSet/>
      <dgm:spPr/>
      <dgm:t>
        <a:bodyPr/>
        <a:lstStyle/>
        <a:p>
          <a:endParaRPr lang="ru-RU"/>
        </a:p>
      </dgm:t>
    </dgm:pt>
    <dgm:pt modelId="{67D88E20-8142-4F90-8EC0-2F57252FA284}" type="sibTrans" cxnId="{0B0DAB64-CF40-48F7-AF89-D9879F081F12}">
      <dgm:prSet/>
      <dgm:spPr/>
      <dgm:t>
        <a:bodyPr/>
        <a:lstStyle/>
        <a:p>
          <a:endParaRPr lang="ru-RU"/>
        </a:p>
      </dgm:t>
    </dgm:pt>
    <dgm:pt modelId="{BF03DEF9-6317-43F7-9263-C6095ED6A222}">
      <dgm:prSet phldrT="[Текст]"/>
      <dgm:spPr/>
      <dgm:t>
        <a:bodyPr/>
        <a:lstStyle/>
        <a:p>
          <a:r>
            <a:rPr lang="ru-RU" b="1" dirty="0" smtClean="0">
              <a:solidFill>
                <a:schemeClr val="tx1"/>
              </a:solidFill>
              <a:latin typeface="Times New Roman" panose="02020603050405020304" pitchFamily="18" charset="0"/>
            </a:rPr>
            <a:t>3. принцип системности</a:t>
          </a:r>
          <a:endParaRPr lang="ru-RU" b="1" dirty="0">
            <a:solidFill>
              <a:schemeClr val="tx1"/>
            </a:solidFill>
          </a:endParaRPr>
        </a:p>
      </dgm:t>
    </dgm:pt>
    <dgm:pt modelId="{1A44A29A-7D4D-4F59-AB72-B0D412E06C71}" type="parTrans" cxnId="{DD8F7FA9-0906-4EB6-A3D6-BF238074C7C6}">
      <dgm:prSet/>
      <dgm:spPr/>
      <dgm:t>
        <a:bodyPr/>
        <a:lstStyle/>
        <a:p>
          <a:endParaRPr lang="ru-RU"/>
        </a:p>
      </dgm:t>
    </dgm:pt>
    <dgm:pt modelId="{EF6C3E86-06FF-4FE5-B30F-D2411EB1D526}" type="sibTrans" cxnId="{DD8F7FA9-0906-4EB6-A3D6-BF238074C7C6}">
      <dgm:prSet/>
      <dgm:spPr/>
      <dgm:t>
        <a:bodyPr/>
        <a:lstStyle/>
        <a:p>
          <a:endParaRPr lang="ru-RU"/>
        </a:p>
      </dgm:t>
    </dgm:pt>
    <dgm:pt modelId="{6F073174-7B7F-4D10-A839-F72B656E9D12}">
      <dgm:prSet phldrT="[Текст]"/>
      <dgm:spPr/>
      <dgm:t>
        <a:bodyPr/>
        <a:lstStyle/>
        <a:p>
          <a:r>
            <a:rPr lang="ru-RU" b="1" dirty="0" smtClean="0">
              <a:solidFill>
                <a:schemeClr val="tx1"/>
              </a:solidFill>
              <a:latin typeface="Times New Roman" panose="02020603050405020304" pitchFamily="18" charset="0"/>
            </a:rPr>
            <a:t>4. принцип комплексности</a:t>
          </a:r>
          <a:endParaRPr lang="ru-RU" b="1" dirty="0">
            <a:solidFill>
              <a:schemeClr val="tx1"/>
            </a:solidFill>
          </a:endParaRPr>
        </a:p>
      </dgm:t>
    </dgm:pt>
    <dgm:pt modelId="{30CE8DE8-099E-4FA6-95EB-C5927DF54695}" type="parTrans" cxnId="{7696EE3D-3D93-46E0-8163-0F16F4EE5809}">
      <dgm:prSet/>
      <dgm:spPr/>
      <dgm:t>
        <a:bodyPr/>
        <a:lstStyle/>
        <a:p>
          <a:endParaRPr lang="ru-RU"/>
        </a:p>
      </dgm:t>
    </dgm:pt>
    <dgm:pt modelId="{62B05AB0-9A6D-432F-95C2-F4F5630DB61B}" type="sibTrans" cxnId="{7696EE3D-3D93-46E0-8163-0F16F4EE5809}">
      <dgm:prSet/>
      <dgm:spPr/>
      <dgm:t>
        <a:bodyPr/>
        <a:lstStyle/>
        <a:p>
          <a:endParaRPr lang="ru-RU"/>
        </a:p>
      </dgm:t>
    </dgm:pt>
    <dgm:pt modelId="{35429D6F-649D-438A-95B0-A4AF4839B0BE}">
      <dgm:prSet phldrT="[Текст]"/>
      <dgm:spPr/>
      <dgm:t>
        <a:bodyPr/>
        <a:lstStyle/>
        <a:p>
          <a:r>
            <a:rPr lang="ru-RU" b="1" dirty="0" smtClean="0">
              <a:solidFill>
                <a:schemeClr val="tx1"/>
              </a:solidFill>
              <a:latin typeface="Times New Roman" panose="02020603050405020304" pitchFamily="18" charset="0"/>
            </a:rPr>
            <a:t>5. принцип классификации</a:t>
          </a:r>
          <a:endParaRPr lang="ru-RU" b="1" dirty="0">
            <a:solidFill>
              <a:schemeClr val="tx1"/>
            </a:solidFill>
          </a:endParaRPr>
        </a:p>
      </dgm:t>
    </dgm:pt>
    <dgm:pt modelId="{0F3F20B6-C6F9-41A5-BFF1-9861A64AC77A}" type="parTrans" cxnId="{917B3E49-725B-4BCE-9B5D-2E17E4D1600B}">
      <dgm:prSet/>
      <dgm:spPr/>
      <dgm:t>
        <a:bodyPr/>
        <a:lstStyle/>
        <a:p>
          <a:endParaRPr lang="ru-RU"/>
        </a:p>
      </dgm:t>
    </dgm:pt>
    <dgm:pt modelId="{51A0774C-D30B-4729-B3B9-8D1274920653}" type="sibTrans" cxnId="{917B3E49-725B-4BCE-9B5D-2E17E4D1600B}">
      <dgm:prSet/>
      <dgm:spPr/>
      <dgm:t>
        <a:bodyPr/>
        <a:lstStyle/>
        <a:p>
          <a:endParaRPr lang="ru-RU"/>
        </a:p>
      </dgm:t>
    </dgm:pt>
    <dgm:pt modelId="{521B277D-EADD-414B-A70D-B1D48F5DD9E4}">
      <dgm:prSet phldrT="[Текст]"/>
      <dgm:spPr/>
      <dgm:t>
        <a:bodyPr/>
        <a:lstStyle/>
        <a:p>
          <a:r>
            <a:rPr lang="ru-RU" b="1" dirty="0" smtClean="0">
              <a:solidFill>
                <a:schemeClr val="tx1"/>
              </a:solidFill>
              <a:latin typeface="Times New Roman" panose="02020603050405020304" pitchFamily="18" charset="0"/>
            </a:rPr>
            <a:t>6. принцип эффективности</a:t>
          </a:r>
          <a:endParaRPr lang="ru-RU" b="1" dirty="0">
            <a:solidFill>
              <a:schemeClr val="tx1"/>
            </a:solidFill>
          </a:endParaRPr>
        </a:p>
      </dgm:t>
    </dgm:pt>
    <dgm:pt modelId="{AC6676AB-E1FA-480B-A808-A7988C7A9E8E}" type="parTrans" cxnId="{C6651BBD-B514-40D4-A8E9-DC02CD25D762}">
      <dgm:prSet/>
      <dgm:spPr/>
      <dgm:t>
        <a:bodyPr/>
        <a:lstStyle/>
        <a:p>
          <a:endParaRPr lang="ru-RU"/>
        </a:p>
      </dgm:t>
    </dgm:pt>
    <dgm:pt modelId="{C5DA497C-B05F-457B-A223-4B86F5F6DCAF}" type="sibTrans" cxnId="{C6651BBD-B514-40D4-A8E9-DC02CD25D762}">
      <dgm:prSet/>
      <dgm:spPr/>
      <dgm:t>
        <a:bodyPr/>
        <a:lstStyle/>
        <a:p>
          <a:endParaRPr lang="ru-RU"/>
        </a:p>
      </dgm:t>
    </dgm:pt>
    <dgm:pt modelId="{99568442-ED20-4D8F-BEE8-DE841F259466}" type="pres">
      <dgm:prSet presAssocID="{4E499A9E-74AF-4BAD-BD1B-A483DED6F60D}" presName="diagram" presStyleCnt="0">
        <dgm:presLayoutVars>
          <dgm:dir/>
          <dgm:resizeHandles val="exact"/>
        </dgm:presLayoutVars>
      </dgm:prSet>
      <dgm:spPr/>
    </dgm:pt>
    <dgm:pt modelId="{9D0E8D25-29EA-4B7E-BB40-C8D1216E26C7}" type="pres">
      <dgm:prSet presAssocID="{3ACFAFB3-767C-49A7-A5B1-8B39141645B0}" presName="node" presStyleLbl="node1" presStyleIdx="0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FFB2337-4136-4A21-8CE1-130BAA598592}" type="pres">
      <dgm:prSet presAssocID="{C3610B77-290B-4B56-9778-A1CB93512CC5}" presName="sibTrans" presStyleCnt="0"/>
      <dgm:spPr/>
    </dgm:pt>
    <dgm:pt modelId="{D5021D2A-C1DF-4EC1-A18F-B049CFF0EC88}" type="pres">
      <dgm:prSet presAssocID="{7C3B81D4-2360-44C6-9B93-91AF28C214F6}" presName="node" presStyleLbl="node1" presStyleIdx="1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CF409E5-5EFF-4531-AA3D-CC0ED8AA4EA4}" type="pres">
      <dgm:prSet presAssocID="{67D88E20-8142-4F90-8EC0-2F57252FA284}" presName="sibTrans" presStyleCnt="0"/>
      <dgm:spPr/>
    </dgm:pt>
    <dgm:pt modelId="{408AAB75-5128-4955-B397-0B97F267FCC6}" type="pres">
      <dgm:prSet presAssocID="{BF03DEF9-6317-43F7-9263-C6095ED6A222}" presName="node" presStyleLbl="node1" presStyleIdx="2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EE6C95A-28C1-421B-B514-E57F37B5CD18}" type="pres">
      <dgm:prSet presAssocID="{EF6C3E86-06FF-4FE5-B30F-D2411EB1D526}" presName="sibTrans" presStyleCnt="0"/>
      <dgm:spPr/>
    </dgm:pt>
    <dgm:pt modelId="{2895DDD2-EA9B-4F77-A895-1D4048C269B1}" type="pres">
      <dgm:prSet presAssocID="{6F073174-7B7F-4D10-A839-F72B656E9D12}" presName="node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42C816D-CDB5-4FBF-B534-074F7E15460A}" type="pres">
      <dgm:prSet presAssocID="{62B05AB0-9A6D-432F-95C2-F4F5630DB61B}" presName="sibTrans" presStyleCnt="0"/>
      <dgm:spPr/>
    </dgm:pt>
    <dgm:pt modelId="{7211EFAC-6B76-454E-BDCF-DDF7583E80CE}" type="pres">
      <dgm:prSet presAssocID="{35429D6F-649D-438A-95B0-A4AF4839B0BE}" presName="node" presStyleLbl="node1" presStyleIdx="4" presStyleCnt="6" custLinFactNeighborX="691" custLinFactNeighborY="-605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7C25FE8-05A6-4699-990C-952CDF8C76CD}" type="pres">
      <dgm:prSet presAssocID="{51A0774C-D30B-4729-B3B9-8D1274920653}" presName="sibTrans" presStyleCnt="0"/>
      <dgm:spPr/>
    </dgm:pt>
    <dgm:pt modelId="{D53FA2E1-949A-4A3F-A9A1-12114BC296DB}" type="pres">
      <dgm:prSet presAssocID="{521B277D-EADD-414B-A70D-B1D48F5DD9E4}" presName="node" presStyleLbl="node1" presStyleIdx="5" presStyleCnt="6" custLinFactNeighborX="349" custLinFactNeighborY="-605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BCC1D82E-7F5A-4B17-80AA-9CC0D2383F1D}" type="presOf" srcId="{35429D6F-649D-438A-95B0-A4AF4839B0BE}" destId="{7211EFAC-6B76-454E-BDCF-DDF7583E80CE}" srcOrd="0" destOrd="0" presId="urn:microsoft.com/office/officeart/2005/8/layout/default"/>
    <dgm:cxn modelId="{17518AB6-87D5-413C-BA70-ABA5B6BF9EBA}" srcId="{4E499A9E-74AF-4BAD-BD1B-A483DED6F60D}" destId="{3ACFAFB3-767C-49A7-A5B1-8B39141645B0}" srcOrd="0" destOrd="0" parTransId="{09A30A3C-6CC8-4BE4-8C2C-AB8B789CD496}" sibTransId="{C3610B77-290B-4B56-9778-A1CB93512CC5}"/>
    <dgm:cxn modelId="{2672D5EC-63BF-47B0-92FA-F5593D631E1A}" type="presOf" srcId="{BF03DEF9-6317-43F7-9263-C6095ED6A222}" destId="{408AAB75-5128-4955-B397-0B97F267FCC6}" srcOrd="0" destOrd="0" presId="urn:microsoft.com/office/officeart/2005/8/layout/default"/>
    <dgm:cxn modelId="{DD8F7FA9-0906-4EB6-A3D6-BF238074C7C6}" srcId="{4E499A9E-74AF-4BAD-BD1B-A483DED6F60D}" destId="{BF03DEF9-6317-43F7-9263-C6095ED6A222}" srcOrd="2" destOrd="0" parTransId="{1A44A29A-7D4D-4F59-AB72-B0D412E06C71}" sibTransId="{EF6C3E86-06FF-4FE5-B30F-D2411EB1D526}"/>
    <dgm:cxn modelId="{917B3E49-725B-4BCE-9B5D-2E17E4D1600B}" srcId="{4E499A9E-74AF-4BAD-BD1B-A483DED6F60D}" destId="{35429D6F-649D-438A-95B0-A4AF4839B0BE}" srcOrd="4" destOrd="0" parTransId="{0F3F20B6-C6F9-41A5-BFF1-9861A64AC77A}" sibTransId="{51A0774C-D30B-4729-B3B9-8D1274920653}"/>
    <dgm:cxn modelId="{7696EE3D-3D93-46E0-8163-0F16F4EE5809}" srcId="{4E499A9E-74AF-4BAD-BD1B-A483DED6F60D}" destId="{6F073174-7B7F-4D10-A839-F72B656E9D12}" srcOrd="3" destOrd="0" parTransId="{30CE8DE8-099E-4FA6-95EB-C5927DF54695}" sibTransId="{62B05AB0-9A6D-432F-95C2-F4F5630DB61B}"/>
    <dgm:cxn modelId="{D6DF836D-D2DD-4964-A96D-31E2081DC694}" type="presOf" srcId="{521B277D-EADD-414B-A70D-B1D48F5DD9E4}" destId="{D53FA2E1-949A-4A3F-A9A1-12114BC296DB}" srcOrd="0" destOrd="0" presId="urn:microsoft.com/office/officeart/2005/8/layout/default"/>
    <dgm:cxn modelId="{C8D62C4C-AE44-4BD1-8C98-8E359E5CDC10}" type="presOf" srcId="{4E499A9E-74AF-4BAD-BD1B-A483DED6F60D}" destId="{99568442-ED20-4D8F-BEE8-DE841F259466}" srcOrd="0" destOrd="0" presId="urn:microsoft.com/office/officeart/2005/8/layout/default"/>
    <dgm:cxn modelId="{157802B8-2208-44A4-8DD1-3EEE4DCC886B}" type="presOf" srcId="{3ACFAFB3-767C-49A7-A5B1-8B39141645B0}" destId="{9D0E8D25-29EA-4B7E-BB40-C8D1216E26C7}" srcOrd="0" destOrd="0" presId="urn:microsoft.com/office/officeart/2005/8/layout/default"/>
    <dgm:cxn modelId="{0B0DAB64-CF40-48F7-AF89-D9879F081F12}" srcId="{4E499A9E-74AF-4BAD-BD1B-A483DED6F60D}" destId="{7C3B81D4-2360-44C6-9B93-91AF28C214F6}" srcOrd="1" destOrd="0" parTransId="{D95084CC-3E84-444B-8790-4FE950715C72}" sibTransId="{67D88E20-8142-4F90-8EC0-2F57252FA284}"/>
    <dgm:cxn modelId="{AFE81168-814B-4DD0-BD2B-899E2B1DF17D}" type="presOf" srcId="{6F073174-7B7F-4D10-A839-F72B656E9D12}" destId="{2895DDD2-EA9B-4F77-A895-1D4048C269B1}" srcOrd="0" destOrd="0" presId="urn:microsoft.com/office/officeart/2005/8/layout/default"/>
    <dgm:cxn modelId="{C6651BBD-B514-40D4-A8E9-DC02CD25D762}" srcId="{4E499A9E-74AF-4BAD-BD1B-A483DED6F60D}" destId="{521B277D-EADD-414B-A70D-B1D48F5DD9E4}" srcOrd="5" destOrd="0" parTransId="{AC6676AB-E1FA-480B-A808-A7988C7A9E8E}" sibTransId="{C5DA497C-B05F-457B-A223-4B86F5F6DCAF}"/>
    <dgm:cxn modelId="{2E9017DA-B35E-4FB7-8AF4-94F3BCA72E2F}" type="presOf" srcId="{7C3B81D4-2360-44C6-9B93-91AF28C214F6}" destId="{D5021D2A-C1DF-4EC1-A18F-B049CFF0EC88}" srcOrd="0" destOrd="0" presId="urn:microsoft.com/office/officeart/2005/8/layout/default"/>
    <dgm:cxn modelId="{E226D926-3CC7-4669-9B41-0C7A1D29BA4F}" type="presParOf" srcId="{99568442-ED20-4D8F-BEE8-DE841F259466}" destId="{9D0E8D25-29EA-4B7E-BB40-C8D1216E26C7}" srcOrd="0" destOrd="0" presId="urn:microsoft.com/office/officeart/2005/8/layout/default"/>
    <dgm:cxn modelId="{BDA09244-CF08-452D-8EDA-403BAF01BB99}" type="presParOf" srcId="{99568442-ED20-4D8F-BEE8-DE841F259466}" destId="{7FFB2337-4136-4A21-8CE1-130BAA598592}" srcOrd="1" destOrd="0" presId="urn:microsoft.com/office/officeart/2005/8/layout/default"/>
    <dgm:cxn modelId="{32077413-54D6-4C6F-8B26-7FFAB7B4ADFF}" type="presParOf" srcId="{99568442-ED20-4D8F-BEE8-DE841F259466}" destId="{D5021D2A-C1DF-4EC1-A18F-B049CFF0EC88}" srcOrd="2" destOrd="0" presId="urn:microsoft.com/office/officeart/2005/8/layout/default"/>
    <dgm:cxn modelId="{3BF213A3-82F8-4BB4-ACBB-7DB4EA1796D3}" type="presParOf" srcId="{99568442-ED20-4D8F-BEE8-DE841F259466}" destId="{BCF409E5-5EFF-4531-AA3D-CC0ED8AA4EA4}" srcOrd="3" destOrd="0" presId="urn:microsoft.com/office/officeart/2005/8/layout/default"/>
    <dgm:cxn modelId="{2539405C-AEA7-44EC-950C-42BDCEA61066}" type="presParOf" srcId="{99568442-ED20-4D8F-BEE8-DE841F259466}" destId="{408AAB75-5128-4955-B397-0B97F267FCC6}" srcOrd="4" destOrd="0" presId="urn:microsoft.com/office/officeart/2005/8/layout/default"/>
    <dgm:cxn modelId="{972CA41D-1BEA-4CCD-A7A3-456C03903FB5}" type="presParOf" srcId="{99568442-ED20-4D8F-BEE8-DE841F259466}" destId="{EEE6C95A-28C1-421B-B514-E57F37B5CD18}" srcOrd="5" destOrd="0" presId="urn:microsoft.com/office/officeart/2005/8/layout/default"/>
    <dgm:cxn modelId="{7BA2D448-4D7A-410F-A3F8-BC0C76433FCC}" type="presParOf" srcId="{99568442-ED20-4D8F-BEE8-DE841F259466}" destId="{2895DDD2-EA9B-4F77-A895-1D4048C269B1}" srcOrd="6" destOrd="0" presId="urn:microsoft.com/office/officeart/2005/8/layout/default"/>
    <dgm:cxn modelId="{AFEAA673-270E-4E19-9528-5F627E26DA07}" type="presParOf" srcId="{99568442-ED20-4D8F-BEE8-DE841F259466}" destId="{542C816D-CDB5-4FBF-B534-074F7E15460A}" srcOrd="7" destOrd="0" presId="urn:microsoft.com/office/officeart/2005/8/layout/default"/>
    <dgm:cxn modelId="{15659D39-B62F-4612-A581-7A0BC9A7D617}" type="presParOf" srcId="{99568442-ED20-4D8F-BEE8-DE841F259466}" destId="{7211EFAC-6B76-454E-BDCF-DDF7583E80CE}" srcOrd="8" destOrd="0" presId="urn:microsoft.com/office/officeart/2005/8/layout/default"/>
    <dgm:cxn modelId="{0349B945-EEA6-40C1-8F55-1FCE5BD05F66}" type="presParOf" srcId="{99568442-ED20-4D8F-BEE8-DE841F259466}" destId="{C7C25FE8-05A6-4699-990C-952CDF8C76CD}" srcOrd="9" destOrd="0" presId="urn:microsoft.com/office/officeart/2005/8/layout/default"/>
    <dgm:cxn modelId="{E1B29E87-BFA1-4E36-BD72-2AEC99850222}" type="presParOf" srcId="{99568442-ED20-4D8F-BEE8-DE841F259466}" destId="{D53FA2E1-949A-4A3F-A9A1-12114BC296DB}" srcOrd="10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7CDA6C9-61C3-461C-B76D-0DD9A169A35C}" type="doc">
      <dgm:prSet loTypeId="urn:microsoft.com/office/officeart/2005/8/layout/process4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CBB3E429-A500-468F-BA7B-83FEA5D2C7DF}">
      <dgm:prSet phldrT="[Текст]"/>
      <dgm:spPr/>
      <dgm:t>
        <a:bodyPr/>
        <a:lstStyle/>
        <a:p>
          <a:r>
            <a:rPr lang="ru-RU" dirty="0" smtClean="0">
              <a:latin typeface="Times New Roman" panose="02020603050405020304" pitchFamily="18" charset="0"/>
            </a:rPr>
            <a:t>1. целенаправленность </a:t>
          </a:r>
          <a:endParaRPr lang="ru-RU" dirty="0"/>
        </a:p>
      </dgm:t>
    </dgm:pt>
    <dgm:pt modelId="{DC3BF6A5-308A-4BEF-80A6-EE615F261EA9}" type="parTrans" cxnId="{918E6FC6-442F-452F-ACC5-EFD8307C2CB2}">
      <dgm:prSet/>
      <dgm:spPr/>
      <dgm:t>
        <a:bodyPr/>
        <a:lstStyle/>
        <a:p>
          <a:endParaRPr lang="ru-RU"/>
        </a:p>
      </dgm:t>
    </dgm:pt>
    <dgm:pt modelId="{4314C759-9C83-4764-BA8A-F0CFD642DC87}" type="sibTrans" cxnId="{918E6FC6-442F-452F-ACC5-EFD8307C2CB2}">
      <dgm:prSet/>
      <dgm:spPr/>
      <dgm:t>
        <a:bodyPr/>
        <a:lstStyle/>
        <a:p>
          <a:endParaRPr lang="ru-RU"/>
        </a:p>
      </dgm:t>
    </dgm:pt>
    <dgm:pt modelId="{2337A481-10EF-4935-86D6-80393DF0BB1F}">
      <dgm:prSet phldrT="[Текст]"/>
      <dgm:spPr/>
      <dgm:t>
        <a:bodyPr/>
        <a:lstStyle/>
        <a:p>
          <a:r>
            <a:rPr lang="ru-RU" dirty="0" smtClean="0">
              <a:latin typeface="Times New Roman" panose="02020603050405020304" pitchFamily="18" charset="0"/>
            </a:rPr>
            <a:t>2. системность</a:t>
          </a:r>
          <a:endParaRPr lang="ru-RU" dirty="0"/>
        </a:p>
      </dgm:t>
    </dgm:pt>
    <dgm:pt modelId="{A23FE650-10D6-4EB7-89FB-F0F8FBEE2280}" type="parTrans" cxnId="{841D6165-370A-4C5F-8433-3DECEF9E1B4E}">
      <dgm:prSet/>
      <dgm:spPr/>
      <dgm:t>
        <a:bodyPr/>
        <a:lstStyle/>
        <a:p>
          <a:endParaRPr lang="ru-RU"/>
        </a:p>
      </dgm:t>
    </dgm:pt>
    <dgm:pt modelId="{8EAE08A1-FE70-4CC5-9B51-F864CF38A94A}" type="sibTrans" cxnId="{841D6165-370A-4C5F-8433-3DECEF9E1B4E}">
      <dgm:prSet/>
      <dgm:spPr/>
      <dgm:t>
        <a:bodyPr/>
        <a:lstStyle/>
        <a:p>
          <a:endParaRPr lang="ru-RU"/>
        </a:p>
      </dgm:t>
    </dgm:pt>
    <dgm:pt modelId="{7D050970-297A-4E87-A265-8370B6747F11}">
      <dgm:prSet phldrT="[Текст]" custT="1"/>
      <dgm:spPr/>
      <dgm:t>
        <a:bodyPr/>
        <a:lstStyle/>
        <a:p>
          <a:r>
            <a:rPr lang="ru-RU" sz="2000" dirty="0" smtClean="0">
              <a:solidFill>
                <a:schemeClr val="tx1"/>
              </a:solidFill>
              <a:latin typeface="Times New Roman" panose="02020603050405020304" pitchFamily="18" charset="0"/>
            </a:rPr>
            <a:t>3. своевременность</a:t>
          </a:r>
          <a:endParaRPr lang="ru-RU" sz="2000" dirty="0">
            <a:solidFill>
              <a:schemeClr val="tx1"/>
            </a:solidFill>
          </a:endParaRPr>
        </a:p>
      </dgm:t>
    </dgm:pt>
    <dgm:pt modelId="{8015E581-8F3B-42ED-A67B-1ED4493242F7}" type="parTrans" cxnId="{CCF914B3-BD5B-4A14-ADAF-D082DACD8692}">
      <dgm:prSet/>
      <dgm:spPr/>
      <dgm:t>
        <a:bodyPr/>
        <a:lstStyle/>
        <a:p>
          <a:endParaRPr lang="ru-RU"/>
        </a:p>
      </dgm:t>
    </dgm:pt>
    <dgm:pt modelId="{FAD9B223-3679-4F24-AD8A-E2EABE78EF7D}" type="sibTrans" cxnId="{CCF914B3-BD5B-4A14-ADAF-D082DACD8692}">
      <dgm:prSet/>
      <dgm:spPr/>
      <dgm:t>
        <a:bodyPr/>
        <a:lstStyle/>
        <a:p>
          <a:endParaRPr lang="ru-RU"/>
        </a:p>
      </dgm:t>
    </dgm:pt>
    <dgm:pt modelId="{119251AE-DDCD-40AF-8FED-E1145F39EE7C}">
      <dgm:prSet phldrT="[Текст]"/>
      <dgm:spPr/>
      <dgm:t>
        <a:bodyPr/>
        <a:lstStyle/>
        <a:p>
          <a:r>
            <a:rPr lang="ru-RU" dirty="0" smtClean="0">
              <a:latin typeface="Times New Roman" panose="02020603050405020304" pitchFamily="18" charset="0"/>
            </a:rPr>
            <a:t>4. комплексность</a:t>
          </a:r>
          <a:endParaRPr lang="ru-RU" dirty="0"/>
        </a:p>
      </dgm:t>
    </dgm:pt>
    <dgm:pt modelId="{4F3191C1-2BFB-40ED-98F3-AC61AD45B7D9}" type="parTrans" cxnId="{B99ECC6E-41AC-4C13-952E-7342B8922F26}">
      <dgm:prSet/>
      <dgm:spPr/>
      <dgm:t>
        <a:bodyPr/>
        <a:lstStyle/>
        <a:p>
          <a:endParaRPr lang="ru-RU"/>
        </a:p>
      </dgm:t>
    </dgm:pt>
    <dgm:pt modelId="{7EF70103-E1E8-42D7-88A2-4AE88E7A3EE2}" type="sibTrans" cxnId="{B99ECC6E-41AC-4C13-952E-7342B8922F26}">
      <dgm:prSet/>
      <dgm:spPr/>
      <dgm:t>
        <a:bodyPr/>
        <a:lstStyle/>
        <a:p>
          <a:endParaRPr lang="ru-RU"/>
        </a:p>
      </dgm:t>
    </dgm:pt>
    <dgm:pt modelId="{4836969C-0AF6-47CC-B3A3-58EE7AD51E05}">
      <dgm:prSet phldrT="[Текст]"/>
      <dgm:spPr/>
      <dgm:t>
        <a:bodyPr/>
        <a:lstStyle/>
        <a:p>
          <a:r>
            <a:rPr lang="ru-RU" dirty="0" smtClean="0">
              <a:latin typeface="Times New Roman" panose="02020603050405020304" pitchFamily="18" charset="0"/>
            </a:rPr>
            <a:t>5. обеспеченность</a:t>
          </a:r>
          <a:endParaRPr lang="ru-RU" dirty="0"/>
        </a:p>
      </dgm:t>
    </dgm:pt>
    <dgm:pt modelId="{C9A54BD6-CA6C-483E-B64B-D8CCF932486F}" type="parTrans" cxnId="{542E0760-CE5D-4524-87DC-027367734114}">
      <dgm:prSet/>
      <dgm:spPr/>
      <dgm:t>
        <a:bodyPr/>
        <a:lstStyle/>
        <a:p>
          <a:endParaRPr lang="ru-RU"/>
        </a:p>
      </dgm:t>
    </dgm:pt>
    <dgm:pt modelId="{6670A9D6-4B65-4364-B54E-83605E3C7064}" type="sibTrans" cxnId="{542E0760-CE5D-4524-87DC-027367734114}">
      <dgm:prSet/>
      <dgm:spPr/>
      <dgm:t>
        <a:bodyPr/>
        <a:lstStyle/>
        <a:p>
          <a:endParaRPr lang="ru-RU"/>
        </a:p>
      </dgm:t>
    </dgm:pt>
    <dgm:pt modelId="{5E8C15B8-F542-42EF-B639-34BA633134D3}">
      <dgm:prSet phldrT="[Текст]"/>
      <dgm:spPr/>
      <dgm:t>
        <a:bodyPr/>
        <a:lstStyle/>
        <a:p>
          <a:r>
            <a:rPr lang="ru-RU" dirty="0" smtClean="0">
              <a:solidFill>
                <a:schemeClr val="tx1"/>
              </a:solidFill>
              <a:latin typeface="Times New Roman" panose="02020603050405020304" pitchFamily="18" charset="0"/>
            </a:rPr>
            <a:t>6. согласованность федеральных и региональных интересов и задач</a:t>
          </a:r>
          <a:endParaRPr lang="ru-RU" dirty="0">
            <a:solidFill>
              <a:schemeClr val="tx1"/>
            </a:solidFill>
          </a:endParaRPr>
        </a:p>
      </dgm:t>
    </dgm:pt>
    <dgm:pt modelId="{BBAA5345-CF5C-4399-B353-7F5CFCEC9B10}" type="parTrans" cxnId="{FD2C1B23-D332-4B3A-8CDB-60EBABACE009}">
      <dgm:prSet/>
      <dgm:spPr/>
      <dgm:t>
        <a:bodyPr/>
        <a:lstStyle/>
        <a:p>
          <a:endParaRPr lang="ru-RU"/>
        </a:p>
      </dgm:t>
    </dgm:pt>
    <dgm:pt modelId="{6E928306-1CFD-4BC7-96E2-8A3BBCAA77D9}" type="sibTrans" cxnId="{FD2C1B23-D332-4B3A-8CDB-60EBABACE009}">
      <dgm:prSet/>
      <dgm:spPr/>
      <dgm:t>
        <a:bodyPr/>
        <a:lstStyle/>
        <a:p>
          <a:endParaRPr lang="ru-RU"/>
        </a:p>
      </dgm:t>
    </dgm:pt>
    <dgm:pt modelId="{1242BD52-DFA2-48E9-9A7B-111C8CF0D686}">
      <dgm:prSet phldrT="[Текст]"/>
      <dgm:spPr/>
      <dgm:t>
        <a:bodyPr/>
        <a:lstStyle/>
        <a:p>
          <a:r>
            <a:rPr lang="ru-RU" dirty="0" smtClean="0">
              <a:latin typeface="Times New Roman" panose="02020603050405020304" pitchFamily="18" charset="0"/>
            </a:rPr>
            <a:t>7. приоритетность</a:t>
          </a:r>
          <a:endParaRPr lang="ru-RU" dirty="0"/>
        </a:p>
      </dgm:t>
    </dgm:pt>
    <dgm:pt modelId="{C5864701-7462-4DAE-B607-440E1DF3C738}" type="parTrans" cxnId="{B0E1D8AC-5F48-445D-8FD6-0ED66C267A96}">
      <dgm:prSet/>
      <dgm:spPr/>
      <dgm:t>
        <a:bodyPr/>
        <a:lstStyle/>
        <a:p>
          <a:endParaRPr lang="ru-RU"/>
        </a:p>
      </dgm:t>
    </dgm:pt>
    <dgm:pt modelId="{714DA075-4376-4C8D-A63B-04A047DF16F5}" type="sibTrans" cxnId="{B0E1D8AC-5F48-445D-8FD6-0ED66C267A96}">
      <dgm:prSet/>
      <dgm:spPr/>
      <dgm:t>
        <a:bodyPr/>
        <a:lstStyle/>
        <a:p>
          <a:endParaRPr lang="ru-RU"/>
        </a:p>
      </dgm:t>
    </dgm:pt>
    <dgm:pt modelId="{7BF46382-2572-4742-AF54-00B804B7E3B9}">
      <dgm:prSet phldrT="[Текст]"/>
      <dgm:spPr/>
      <dgm:t>
        <a:bodyPr/>
        <a:lstStyle/>
        <a:p>
          <a:r>
            <a:rPr lang="ru-RU" dirty="0" smtClean="0">
              <a:latin typeface="Times New Roman" panose="02020603050405020304" pitchFamily="18" charset="0"/>
            </a:rPr>
            <a:t>8. экономическая безопасность</a:t>
          </a:r>
          <a:endParaRPr lang="ru-RU" dirty="0"/>
        </a:p>
      </dgm:t>
    </dgm:pt>
    <dgm:pt modelId="{8158A567-51F7-489C-9671-05B681F96331}" type="parTrans" cxnId="{5105D608-0050-477B-99CD-93F8B4F66808}">
      <dgm:prSet/>
      <dgm:spPr/>
      <dgm:t>
        <a:bodyPr/>
        <a:lstStyle/>
        <a:p>
          <a:endParaRPr lang="ru-RU"/>
        </a:p>
      </dgm:t>
    </dgm:pt>
    <dgm:pt modelId="{F83BE470-7EA6-49E0-BAF5-F6731C0C6931}" type="sibTrans" cxnId="{5105D608-0050-477B-99CD-93F8B4F66808}">
      <dgm:prSet/>
      <dgm:spPr/>
      <dgm:t>
        <a:bodyPr/>
        <a:lstStyle/>
        <a:p>
          <a:endParaRPr lang="ru-RU"/>
        </a:p>
      </dgm:t>
    </dgm:pt>
    <dgm:pt modelId="{FC3219DC-E2A0-4246-9E17-555C26584F69}">
      <dgm:prSet phldrT="[Текст]"/>
      <dgm:spPr/>
      <dgm:t>
        <a:bodyPr/>
        <a:lstStyle/>
        <a:p>
          <a:r>
            <a:rPr lang="ru-RU" b="1" i="1" dirty="0" smtClean="0">
              <a:solidFill>
                <a:schemeClr val="tx1"/>
              </a:solidFill>
              <a:latin typeface="Times New Roman" panose="02020603050405020304" pitchFamily="18" charset="0"/>
            </a:rPr>
            <a:t>К основным принципам программно- целевого управления относятся:</a:t>
          </a:r>
          <a:endParaRPr lang="ru-RU" b="1" i="1" dirty="0"/>
        </a:p>
      </dgm:t>
    </dgm:pt>
    <dgm:pt modelId="{43DD3477-17A2-4046-8EFF-01CF818CDCBD}" type="sibTrans" cxnId="{BD119072-4AEB-44A9-99E4-F16F10275DC0}">
      <dgm:prSet/>
      <dgm:spPr/>
      <dgm:t>
        <a:bodyPr/>
        <a:lstStyle/>
        <a:p>
          <a:endParaRPr lang="ru-RU"/>
        </a:p>
      </dgm:t>
    </dgm:pt>
    <dgm:pt modelId="{C6FBA911-3D77-496A-BC69-637FDAE90316}" type="parTrans" cxnId="{BD119072-4AEB-44A9-99E4-F16F10275DC0}">
      <dgm:prSet/>
      <dgm:spPr/>
      <dgm:t>
        <a:bodyPr/>
        <a:lstStyle/>
        <a:p>
          <a:endParaRPr lang="ru-RU"/>
        </a:p>
      </dgm:t>
    </dgm:pt>
    <dgm:pt modelId="{F9B79E7D-BFA9-4744-A784-BBCA26703577}" type="pres">
      <dgm:prSet presAssocID="{27CDA6C9-61C3-461C-B76D-0DD9A169A35C}" presName="Name0" presStyleCnt="0">
        <dgm:presLayoutVars>
          <dgm:dir/>
          <dgm:animLvl val="lvl"/>
          <dgm:resizeHandles val="exact"/>
        </dgm:presLayoutVars>
      </dgm:prSet>
      <dgm:spPr/>
    </dgm:pt>
    <dgm:pt modelId="{9C53CE10-A0FB-46F2-B70E-DA8B12026FE4}" type="pres">
      <dgm:prSet presAssocID="{5E8C15B8-F542-42EF-B639-34BA633134D3}" presName="boxAndChildren" presStyleCnt="0"/>
      <dgm:spPr/>
    </dgm:pt>
    <dgm:pt modelId="{9F5E0B13-8E1D-4966-95AE-00B7AD34A831}" type="pres">
      <dgm:prSet presAssocID="{5E8C15B8-F542-42EF-B639-34BA633134D3}" presName="parentTextBox" presStyleLbl="node1" presStyleIdx="0" presStyleCnt="3"/>
      <dgm:spPr/>
      <dgm:t>
        <a:bodyPr/>
        <a:lstStyle/>
        <a:p>
          <a:endParaRPr lang="ru-RU"/>
        </a:p>
      </dgm:t>
    </dgm:pt>
    <dgm:pt modelId="{09EFD693-99F6-4DBB-8062-52FC9BDA8A2D}" type="pres">
      <dgm:prSet presAssocID="{5E8C15B8-F542-42EF-B639-34BA633134D3}" presName="entireBox" presStyleLbl="node1" presStyleIdx="0" presStyleCnt="3"/>
      <dgm:spPr/>
      <dgm:t>
        <a:bodyPr/>
        <a:lstStyle/>
        <a:p>
          <a:endParaRPr lang="ru-RU"/>
        </a:p>
      </dgm:t>
    </dgm:pt>
    <dgm:pt modelId="{EA57ECF6-8D28-4C24-9608-84D8942465EB}" type="pres">
      <dgm:prSet presAssocID="{5E8C15B8-F542-42EF-B639-34BA633134D3}" presName="descendantBox" presStyleCnt="0"/>
      <dgm:spPr/>
    </dgm:pt>
    <dgm:pt modelId="{C09AFE7A-3F63-4485-95FD-16ACCC4AFC5A}" type="pres">
      <dgm:prSet presAssocID="{1242BD52-DFA2-48E9-9A7B-111C8CF0D686}" presName="childTextBox" presStyleLbl="fgAccFollowNode1" presStyleIdx="0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8D731D4-7E33-4E41-B94C-D72A072129B3}" type="pres">
      <dgm:prSet presAssocID="{7BF46382-2572-4742-AF54-00B804B7E3B9}" presName="childTextBox" presStyleLbl="fgAccFollowNode1" presStyleIdx="1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CA2B01B-0381-48F1-B6AA-96F9C0FF8730}" type="pres">
      <dgm:prSet presAssocID="{FAD9B223-3679-4F24-AD8A-E2EABE78EF7D}" presName="sp" presStyleCnt="0"/>
      <dgm:spPr/>
    </dgm:pt>
    <dgm:pt modelId="{FF58CE66-87D2-4A36-B593-0FD63139AB2D}" type="pres">
      <dgm:prSet presAssocID="{7D050970-297A-4E87-A265-8370B6747F11}" presName="arrowAndChildren" presStyleCnt="0"/>
      <dgm:spPr/>
    </dgm:pt>
    <dgm:pt modelId="{A928BD1B-54A8-4B01-9DAE-371001A4A6C8}" type="pres">
      <dgm:prSet presAssocID="{7D050970-297A-4E87-A265-8370B6747F11}" presName="parentTextArrow" presStyleLbl="node1" presStyleIdx="0" presStyleCnt="3"/>
      <dgm:spPr/>
      <dgm:t>
        <a:bodyPr/>
        <a:lstStyle/>
        <a:p>
          <a:endParaRPr lang="ru-RU"/>
        </a:p>
      </dgm:t>
    </dgm:pt>
    <dgm:pt modelId="{28C52F27-FF86-4C8A-92DE-2959D41BB83E}" type="pres">
      <dgm:prSet presAssocID="{7D050970-297A-4E87-A265-8370B6747F11}" presName="arrow" presStyleLbl="node1" presStyleIdx="1" presStyleCnt="3"/>
      <dgm:spPr/>
      <dgm:t>
        <a:bodyPr/>
        <a:lstStyle/>
        <a:p>
          <a:endParaRPr lang="ru-RU"/>
        </a:p>
      </dgm:t>
    </dgm:pt>
    <dgm:pt modelId="{7F0CF950-F23C-4C28-BC12-FB2BB5D4304B}" type="pres">
      <dgm:prSet presAssocID="{7D050970-297A-4E87-A265-8370B6747F11}" presName="descendantArrow" presStyleCnt="0"/>
      <dgm:spPr/>
    </dgm:pt>
    <dgm:pt modelId="{1DB511E7-9BBD-4DAD-872F-5FB4831CD428}" type="pres">
      <dgm:prSet presAssocID="{119251AE-DDCD-40AF-8FED-E1145F39EE7C}" presName="childTextArrow" presStyleLbl="fgAccFollowNode1" presStyleIdx="2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05002AF-ACE9-4ECC-8F0F-36B66D4B3865}" type="pres">
      <dgm:prSet presAssocID="{4836969C-0AF6-47CC-B3A3-58EE7AD51E05}" presName="childTextArrow" presStyleLbl="fgAccFollowNode1" presStyleIdx="3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57B9646-F606-48F4-9872-D7DD4BF52A30}" type="pres">
      <dgm:prSet presAssocID="{43DD3477-17A2-4046-8EFF-01CF818CDCBD}" presName="sp" presStyleCnt="0"/>
      <dgm:spPr/>
    </dgm:pt>
    <dgm:pt modelId="{93486690-5583-4148-8D3E-95F41DF66AD0}" type="pres">
      <dgm:prSet presAssocID="{FC3219DC-E2A0-4246-9E17-555C26584F69}" presName="arrowAndChildren" presStyleCnt="0"/>
      <dgm:spPr/>
    </dgm:pt>
    <dgm:pt modelId="{6A9CC73A-AB28-4EDD-B898-61698A867BA8}" type="pres">
      <dgm:prSet presAssocID="{FC3219DC-E2A0-4246-9E17-555C26584F69}" presName="parentTextArrow" presStyleLbl="node1" presStyleIdx="1" presStyleCnt="3"/>
      <dgm:spPr/>
      <dgm:t>
        <a:bodyPr/>
        <a:lstStyle/>
        <a:p>
          <a:endParaRPr lang="ru-RU"/>
        </a:p>
      </dgm:t>
    </dgm:pt>
    <dgm:pt modelId="{7C86C2B1-7419-437A-A169-0D38C980F32D}" type="pres">
      <dgm:prSet presAssocID="{FC3219DC-E2A0-4246-9E17-555C26584F69}" presName="arrow" presStyleLbl="node1" presStyleIdx="2" presStyleCnt="3"/>
      <dgm:spPr/>
      <dgm:t>
        <a:bodyPr/>
        <a:lstStyle/>
        <a:p>
          <a:endParaRPr lang="ru-RU"/>
        </a:p>
      </dgm:t>
    </dgm:pt>
    <dgm:pt modelId="{F72C9FA9-BBE6-428F-B0F3-84DEBF414850}" type="pres">
      <dgm:prSet presAssocID="{FC3219DC-E2A0-4246-9E17-555C26584F69}" presName="descendantArrow" presStyleCnt="0"/>
      <dgm:spPr/>
    </dgm:pt>
    <dgm:pt modelId="{052B80DC-BF30-43CA-8D77-AA71E79991BC}" type="pres">
      <dgm:prSet presAssocID="{CBB3E429-A500-468F-BA7B-83FEA5D2C7DF}" presName="childTextArrow" presStyleLbl="fgAccFollowNode1" presStyleIdx="4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4C9FC9B-A93A-4D53-BCC8-D89806AE8BA4}" type="pres">
      <dgm:prSet presAssocID="{2337A481-10EF-4935-86D6-80393DF0BB1F}" presName="childTextArrow" presStyleLbl="fgAccFollowNode1" presStyleIdx="5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11C7C404-5EBB-4E53-BAAE-00D0FDE6AF8C}" type="presOf" srcId="{1242BD52-DFA2-48E9-9A7B-111C8CF0D686}" destId="{C09AFE7A-3F63-4485-95FD-16ACCC4AFC5A}" srcOrd="0" destOrd="0" presId="urn:microsoft.com/office/officeart/2005/8/layout/process4"/>
    <dgm:cxn modelId="{82E57DF7-F3EB-4225-BF66-29904E7B2ED7}" type="presOf" srcId="{27CDA6C9-61C3-461C-B76D-0DD9A169A35C}" destId="{F9B79E7D-BFA9-4744-A784-BBCA26703577}" srcOrd="0" destOrd="0" presId="urn:microsoft.com/office/officeart/2005/8/layout/process4"/>
    <dgm:cxn modelId="{2195DA38-A6D9-47FE-899C-DE3EA0DB4341}" type="presOf" srcId="{2337A481-10EF-4935-86D6-80393DF0BB1F}" destId="{B4C9FC9B-A93A-4D53-BCC8-D89806AE8BA4}" srcOrd="0" destOrd="0" presId="urn:microsoft.com/office/officeart/2005/8/layout/process4"/>
    <dgm:cxn modelId="{5105D608-0050-477B-99CD-93F8B4F66808}" srcId="{5E8C15B8-F542-42EF-B639-34BA633134D3}" destId="{7BF46382-2572-4742-AF54-00B804B7E3B9}" srcOrd="1" destOrd="0" parTransId="{8158A567-51F7-489C-9671-05B681F96331}" sibTransId="{F83BE470-7EA6-49E0-BAF5-F6731C0C6931}"/>
    <dgm:cxn modelId="{542E0760-CE5D-4524-87DC-027367734114}" srcId="{7D050970-297A-4E87-A265-8370B6747F11}" destId="{4836969C-0AF6-47CC-B3A3-58EE7AD51E05}" srcOrd="1" destOrd="0" parTransId="{C9A54BD6-CA6C-483E-B64B-D8CCF932486F}" sibTransId="{6670A9D6-4B65-4364-B54E-83605E3C7064}"/>
    <dgm:cxn modelId="{ADF04589-CACD-4D2F-8A8F-A56CCE013504}" type="presOf" srcId="{7BF46382-2572-4742-AF54-00B804B7E3B9}" destId="{98D731D4-7E33-4E41-B94C-D72A072129B3}" srcOrd="0" destOrd="0" presId="urn:microsoft.com/office/officeart/2005/8/layout/process4"/>
    <dgm:cxn modelId="{841D6165-370A-4C5F-8433-3DECEF9E1B4E}" srcId="{FC3219DC-E2A0-4246-9E17-555C26584F69}" destId="{2337A481-10EF-4935-86D6-80393DF0BB1F}" srcOrd="1" destOrd="0" parTransId="{A23FE650-10D6-4EB7-89FB-F0F8FBEE2280}" sibTransId="{8EAE08A1-FE70-4CC5-9B51-F864CF38A94A}"/>
    <dgm:cxn modelId="{A7B142F6-6671-4AA8-8401-8F342F0879F2}" type="presOf" srcId="{FC3219DC-E2A0-4246-9E17-555C26584F69}" destId="{7C86C2B1-7419-437A-A169-0D38C980F32D}" srcOrd="1" destOrd="0" presId="urn:microsoft.com/office/officeart/2005/8/layout/process4"/>
    <dgm:cxn modelId="{FD2C1B23-D332-4B3A-8CDB-60EBABACE009}" srcId="{27CDA6C9-61C3-461C-B76D-0DD9A169A35C}" destId="{5E8C15B8-F542-42EF-B639-34BA633134D3}" srcOrd="2" destOrd="0" parTransId="{BBAA5345-CF5C-4399-B353-7F5CFCEC9B10}" sibTransId="{6E928306-1CFD-4BC7-96E2-8A3BBCAA77D9}"/>
    <dgm:cxn modelId="{BAB567F8-EA0D-433C-BE79-708BF337E728}" type="presOf" srcId="{7D050970-297A-4E87-A265-8370B6747F11}" destId="{28C52F27-FF86-4C8A-92DE-2959D41BB83E}" srcOrd="1" destOrd="0" presId="urn:microsoft.com/office/officeart/2005/8/layout/process4"/>
    <dgm:cxn modelId="{918E6FC6-442F-452F-ACC5-EFD8307C2CB2}" srcId="{FC3219DC-E2A0-4246-9E17-555C26584F69}" destId="{CBB3E429-A500-468F-BA7B-83FEA5D2C7DF}" srcOrd="0" destOrd="0" parTransId="{DC3BF6A5-308A-4BEF-80A6-EE615F261EA9}" sibTransId="{4314C759-9C83-4764-BA8A-F0CFD642DC87}"/>
    <dgm:cxn modelId="{B0E1D8AC-5F48-445D-8FD6-0ED66C267A96}" srcId="{5E8C15B8-F542-42EF-B639-34BA633134D3}" destId="{1242BD52-DFA2-48E9-9A7B-111C8CF0D686}" srcOrd="0" destOrd="0" parTransId="{C5864701-7462-4DAE-B607-440E1DF3C738}" sibTransId="{714DA075-4376-4C8D-A63B-04A047DF16F5}"/>
    <dgm:cxn modelId="{ADD8ECE0-35A4-48AE-8702-59413D5A1F3C}" type="presOf" srcId="{5E8C15B8-F542-42EF-B639-34BA633134D3}" destId="{09EFD693-99F6-4DBB-8062-52FC9BDA8A2D}" srcOrd="1" destOrd="0" presId="urn:microsoft.com/office/officeart/2005/8/layout/process4"/>
    <dgm:cxn modelId="{11BF0909-0DC9-4E24-BD57-F3CBFA522DBF}" type="presOf" srcId="{7D050970-297A-4E87-A265-8370B6747F11}" destId="{A928BD1B-54A8-4B01-9DAE-371001A4A6C8}" srcOrd="0" destOrd="0" presId="urn:microsoft.com/office/officeart/2005/8/layout/process4"/>
    <dgm:cxn modelId="{8B9E97D4-C92B-4082-8B18-C8BF610C4E7B}" type="presOf" srcId="{119251AE-DDCD-40AF-8FED-E1145F39EE7C}" destId="{1DB511E7-9BBD-4DAD-872F-5FB4831CD428}" srcOrd="0" destOrd="0" presId="urn:microsoft.com/office/officeart/2005/8/layout/process4"/>
    <dgm:cxn modelId="{56450B43-5F07-46F4-A999-E8395B82EE11}" type="presOf" srcId="{5E8C15B8-F542-42EF-B639-34BA633134D3}" destId="{9F5E0B13-8E1D-4966-95AE-00B7AD34A831}" srcOrd="0" destOrd="0" presId="urn:microsoft.com/office/officeart/2005/8/layout/process4"/>
    <dgm:cxn modelId="{CCF914B3-BD5B-4A14-ADAF-D082DACD8692}" srcId="{27CDA6C9-61C3-461C-B76D-0DD9A169A35C}" destId="{7D050970-297A-4E87-A265-8370B6747F11}" srcOrd="1" destOrd="0" parTransId="{8015E581-8F3B-42ED-A67B-1ED4493242F7}" sibTransId="{FAD9B223-3679-4F24-AD8A-E2EABE78EF7D}"/>
    <dgm:cxn modelId="{9ECCE186-5CD5-467D-A0E9-0FB996B4BE34}" type="presOf" srcId="{FC3219DC-E2A0-4246-9E17-555C26584F69}" destId="{6A9CC73A-AB28-4EDD-B898-61698A867BA8}" srcOrd="0" destOrd="0" presId="urn:microsoft.com/office/officeart/2005/8/layout/process4"/>
    <dgm:cxn modelId="{B99ECC6E-41AC-4C13-952E-7342B8922F26}" srcId="{7D050970-297A-4E87-A265-8370B6747F11}" destId="{119251AE-DDCD-40AF-8FED-E1145F39EE7C}" srcOrd="0" destOrd="0" parTransId="{4F3191C1-2BFB-40ED-98F3-AC61AD45B7D9}" sibTransId="{7EF70103-E1E8-42D7-88A2-4AE88E7A3EE2}"/>
    <dgm:cxn modelId="{E33568E7-6A10-4423-9A50-C6360A2D7227}" type="presOf" srcId="{4836969C-0AF6-47CC-B3A3-58EE7AD51E05}" destId="{105002AF-ACE9-4ECC-8F0F-36B66D4B3865}" srcOrd="0" destOrd="0" presId="urn:microsoft.com/office/officeart/2005/8/layout/process4"/>
    <dgm:cxn modelId="{BD119072-4AEB-44A9-99E4-F16F10275DC0}" srcId="{27CDA6C9-61C3-461C-B76D-0DD9A169A35C}" destId="{FC3219DC-E2A0-4246-9E17-555C26584F69}" srcOrd="0" destOrd="0" parTransId="{C6FBA911-3D77-496A-BC69-637FDAE90316}" sibTransId="{43DD3477-17A2-4046-8EFF-01CF818CDCBD}"/>
    <dgm:cxn modelId="{35F95B01-B1EF-4122-B6B3-8C04DFA34C0E}" type="presOf" srcId="{CBB3E429-A500-468F-BA7B-83FEA5D2C7DF}" destId="{052B80DC-BF30-43CA-8D77-AA71E79991BC}" srcOrd="0" destOrd="0" presId="urn:microsoft.com/office/officeart/2005/8/layout/process4"/>
    <dgm:cxn modelId="{3E3185C7-9874-40C5-BD3D-05C404AF880D}" type="presParOf" srcId="{F9B79E7D-BFA9-4744-A784-BBCA26703577}" destId="{9C53CE10-A0FB-46F2-B70E-DA8B12026FE4}" srcOrd="0" destOrd="0" presId="urn:microsoft.com/office/officeart/2005/8/layout/process4"/>
    <dgm:cxn modelId="{E7DBF698-2163-4A70-860A-600563208ECE}" type="presParOf" srcId="{9C53CE10-A0FB-46F2-B70E-DA8B12026FE4}" destId="{9F5E0B13-8E1D-4966-95AE-00B7AD34A831}" srcOrd="0" destOrd="0" presId="urn:microsoft.com/office/officeart/2005/8/layout/process4"/>
    <dgm:cxn modelId="{60EA518A-A6EB-4F4F-8EEC-276586982317}" type="presParOf" srcId="{9C53CE10-A0FB-46F2-B70E-DA8B12026FE4}" destId="{09EFD693-99F6-4DBB-8062-52FC9BDA8A2D}" srcOrd="1" destOrd="0" presId="urn:microsoft.com/office/officeart/2005/8/layout/process4"/>
    <dgm:cxn modelId="{38FF7C96-BD14-4AE0-9CCF-588FEAA25E4A}" type="presParOf" srcId="{9C53CE10-A0FB-46F2-B70E-DA8B12026FE4}" destId="{EA57ECF6-8D28-4C24-9608-84D8942465EB}" srcOrd="2" destOrd="0" presId="urn:microsoft.com/office/officeart/2005/8/layout/process4"/>
    <dgm:cxn modelId="{2006E45F-B6A3-49FC-9597-4125E511FF88}" type="presParOf" srcId="{EA57ECF6-8D28-4C24-9608-84D8942465EB}" destId="{C09AFE7A-3F63-4485-95FD-16ACCC4AFC5A}" srcOrd="0" destOrd="0" presId="urn:microsoft.com/office/officeart/2005/8/layout/process4"/>
    <dgm:cxn modelId="{C9627E45-674E-4478-9A4F-F71B6FF924E8}" type="presParOf" srcId="{EA57ECF6-8D28-4C24-9608-84D8942465EB}" destId="{98D731D4-7E33-4E41-B94C-D72A072129B3}" srcOrd="1" destOrd="0" presId="urn:microsoft.com/office/officeart/2005/8/layout/process4"/>
    <dgm:cxn modelId="{6B1B5372-4AD0-4BAB-9944-227BD404DC1B}" type="presParOf" srcId="{F9B79E7D-BFA9-4744-A784-BBCA26703577}" destId="{5CA2B01B-0381-48F1-B6AA-96F9C0FF8730}" srcOrd="1" destOrd="0" presId="urn:microsoft.com/office/officeart/2005/8/layout/process4"/>
    <dgm:cxn modelId="{ABC64556-089E-46F2-B1F5-46040A366AD9}" type="presParOf" srcId="{F9B79E7D-BFA9-4744-A784-BBCA26703577}" destId="{FF58CE66-87D2-4A36-B593-0FD63139AB2D}" srcOrd="2" destOrd="0" presId="urn:microsoft.com/office/officeart/2005/8/layout/process4"/>
    <dgm:cxn modelId="{2AEFEDAB-E132-4F0B-B2B9-8F20CA0F591C}" type="presParOf" srcId="{FF58CE66-87D2-4A36-B593-0FD63139AB2D}" destId="{A928BD1B-54A8-4B01-9DAE-371001A4A6C8}" srcOrd="0" destOrd="0" presId="urn:microsoft.com/office/officeart/2005/8/layout/process4"/>
    <dgm:cxn modelId="{D56514D3-5738-4118-9DE1-5D8769D400C6}" type="presParOf" srcId="{FF58CE66-87D2-4A36-B593-0FD63139AB2D}" destId="{28C52F27-FF86-4C8A-92DE-2959D41BB83E}" srcOrd="1" destOrd="0" presId="urn:microsoft.com/office/officeart/2005/8/layout/process4"/>
    <dgm:cxn modelId="{2AC3A796-2DE3-4E27-BA1F-7F820A1445EE}" type="presParOf" srcId="{FF58CE66-87D2-4A36-B593-0FD63139AB2D}" destId="{7F0CF950-F23C-4C28-BC12-FB2BB5D4304B}" srcOrd="2" destOrd="0" presId="urn:microsoft.com/office/officeart/2005/8/layout/process4"/>
    <dgm:cxn modelId="{D7D04FB9-CFF6-492F-A5D4-4C4A1321E400}" type="presParOf" srcId="{7F0CF950-F23C-4C28-BC12-FB2BB5D4304B}" destId="{1DB511E7-9BBD-4DAD-872F-5FB4831CD428}" srcOrd="0" destOrd="0" presId="urn:microsoft.com/office/officeart/2005/8/layout/process4"/>
    <dgm:cxn modelId="{679C6193-4179-4AB0-B673-DABE5C699735}" type="presParOf" srcId="{7F0CF950-F23C-4C28-BC12-FB2BB5D4304B}" destId="{105002AF-ACE9-4ECC-8F0F-36B66D4B3865}" srcOrd="1" destOrd="0" presId="urn:microsoft.com/office/officeart/2005/8/layout/process4"/>
    <dgm:cxn modelId="{C8087B03-1984-4812-A7A9-EC1776E5D982}" type="presParOf" srcId="{F9B79E7D-BFA9-4744-A784-BBCA26703577}" destId="{157B9646-F606-48F4-9872-D7DD4BF52A30}" srcOrd="3" destOrd="0" presId="urn:microsoft.com/office/officeart/2005/8/layout/process4"/>
    <dgm:cxn modelId="{52A30376-78DA-4729-AC12-EDAF267692D4}" type="presParOf" srcId="{F9B79E7D-BFA9-4744-A784-BBCA26703577}" destId="{93486690-5583-4148-8D3E-95F41DF66AD0}" srcOrd="4" destOrd="0" presId="urn:microsoft.com/office/officeart/2005/8/layout/process4"/>
    <dgm:cxn modelId="{45D27EB6-1675-4D39-938D-AAA22936DE2B}" type="presParOf" srcId="{93486690-5583-4148-8D3E-95F41DF66AD0}" destId="{6A9CC73A-AB28-4EDD-B898-61698A867BA8}" srcOrd="0" destOrd="0" presId="urn:microsoft.com/office/officeart/2005/8/layout/process4"/>
    <dgm:cxn modelId="{25D644EC-9EEC-4508-A41D-C52E050109CD}" type="presParOf" srcId="{93486690-5583-4148-8D3E-95F41DF66AD0}" destId="{7C86C2B1-7419-437A-A169-0D38C980F32D}" srcOrd="1" destOrd="0" presId="urn:microsoft.com/office/officeart/2005/8/layout/process4"/>
    <dgm:cxn modelId="{5F04B0AF-7E72-4297-ABBC-404C8EE9ED09}" type="presParOf" srcId="{93486690-5583-4148-8D3E-95F41DF66AD0}" destId="{F72C9FA9-BBE6-428F-B0F3-84DEBF414850}" srcOrd="2" destOrd="0" presId="urn:microsoft.com/office/officeart/2005/8/layout/process4"/>
    <dgm:cxn modelId="{864285EF-C2B0-402D-AC39-0EFD92955DB4}" type="presParOf" srcId="{F72C9FA9-BBE6-428F-B0F3-84DEBF414850}" destId="{052B80DC-BF30-43CA-8D77-AA71E79991BC}" srcOrd="0" destOrd="0" presId="urn:microsoft.com/office/officeart/2005/8/layout/process4"/>
    <dgm:cxn modelId="{57305909-C73D-4EC8-A6DE-7F1F7798DA13}" type="presParOf" srcId="{F72C9FA9-BBE6-428F-B0F3-84DEBF414850}" destId="{B4C9FC9B-A93A-4D53-BCC8-D89806AE8BA4}" srcOrd="1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D0E8D25-29EA-4B7E-BB40-C8D1216E26C7}">
      <dsp:nvSpPr>
        <dsp:cNvPr id="0" name=""/>
        <dsp:cNvSpPr/>
      </dsp:nvSpPr>
      <dsp:spPr>
        <a:xfrm>
          <a:off x="1287884" y="892"/>
          <a:ext cx="2692300" cy="161538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700" b="1" kern="1200" dirty="0" smtClean="0">
              <a:solidFill>
                <a:schemeClr val="tx1"/>
              </a:solidFill>
              <a:latin typeface="Times New Roman" panose="02020603050405020304" pitchFamily="18" charset="0"/>
            </a:rPr>
            <a:t>1. принцип обоснованности</a:t>
          </a:r>
          <a:endParaRPr lang="ru-RU" sz="2700" b="1" kern="1200" dirty="0">
            <a:solidFill>
              <a:schemeClr val="tx1"/>
            </a:solidFill>
          </a:endParaRPr>
        </a:p>
      </dsp:txBody>
      <dsp:txXfrm>
        <a:off x="1287884" y="892"/>
        <a:ext cx="2692300" cy="1615380"/>
      </dsp:txXfrm>
    </dsp:sp>
    <dsp:sp modelId="{D5021D2A-C1DF-4EC1-A18F-B049CFF0EC88}">
      <dsp:nvSpPr>
        <dsp:cNvPr id="0" name=""/>
        <dsp:cNvSpPr/>
      </dsp:nvSpPr>
      <dsp:spPr>
        <a:xfrm>
          <a:off x="4249415" y="892"/>
          <a:ext cx="2692300" cy="161538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700" b="1" kern="1200" dirty="0" smtClean="0">
              <a:solidFill>
                <a:schemeClr val="tx1"/>
              </a:solidFill>
              <a:latin typeface="Times New Roman" panose="02020603050405020304" pitchFamily="18" charset="0"/>
            </a:rPr>
            <a:t>2. принцип историзма</a:t>
          </a:r>
          <a:endParaRPr lang="ru-RU" sz="2700" b="1" kern="1200" dirty="0">
            <a:solidFill>
              <a:schemeClr val="tx1"/>
            </a:solidFill>
          </a:endParaRPr>
        </a:p>
      </dsp:txBody>
      <dsp:txXfrm>
        <a:off x="4249415" y="892"/>
        <a:ext cx="2692300" cy="1615380"/>
      </dsp:txXfrm>
    </dsp:sp>
    <dsp:sp modelId="{408AAB75-5128-4955-B397-0B97F267FCC6}">
      <dsp:nvSpPr>
        <dsp:cNvPr id="0" name=""/>
        <dsp:cNvSpPr/>
      </dsp:nvSpPr>
      <dsp:spPr>
        <a:xfrm>
          <a:off x="1287884" y="1885503"/>
          <a:ext cx="2692300" cy="161538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700" b="1" kern="1200" dirty="0" smtClean="0">
              <a:solidFill>
                <a:schemeClr val="tx1"/>
              </a:solidFill>
              <a:latin typeface="Times New Roman" panose="02020603050405020304" pitchFamily="18" charset="0"/>
            </a:rPr>
            <a:t>3. принцип системности</a:t>
          </a:r>
          <a:endParaRPr lang="ru-RU" sz="2700" b="1" kern="1200" dirty="0">
            <a:solidFill>
              <a:schemeClr val="tx1"/>
            </a:solidFill>
          </a:endParaRPr>
        </a:p>
      </dsp:txBody>
      <dsp:txXfrm>
        <a:off x="1287884" y="1885503"/>
        <a:ext cx="2692300" cy="1615380"/>
      </dsp:txXfrm>
    </dsp:sp>
    <dsp:sp modelId="{2895DDD2-EA9B-4F77-A895-1D4048C269B1}">
      <dsp:nvSpPr>
        <dsp:cNvPr id="0" name=""/>
        <dsp:cNvSpPr/>
      </dsp:nvSpPr>
      <dsp:spPr>
        <a:xfrm>
          <a:off x="4249415" y="1885503"/>
          <a:ext cx="2692300" cy="161538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700" b="1" kern="1200" dirty="0" smtClean="0">
              <a:solidFill>
                <a:schemeClr val="tx1"/>
              </a:solidFill>
              <a:latin typeface="Times New Roman" panose="02020603050405020304" pitchFamily="18" charset="0"/>
            </a:rPr>
            <a:t>4. принцип комплексности</a:t>
          </a:r>
          <a:endParaRPr lang="ru-RU" sz="2700" b="1" kern="1200" dirty="0">
            <a:solidFill>
              <a:schemeClr val="tx1"/>
            </a:solidFill>
          </a:endParaRPr>
        </a:p>
      </dsp:txBody>
      <dsp:txXfrm>
        <a:off x="4249415" y="1885503"/>
        <a:ext cx="2692300" cy="1615380"/>
      </dsp:txXfrm>
    </dsp:sp>
    <dsp:sp modelId="{7211EFAC-6B76-454E-BDCF-DDF7583E80CE}">
      <dsp:nvSpPr>
        <dsp:cNvPr id="0" name=""/>
        <dsp:cNvSpPr/>
      </dsp:nvSpPr>
      <dsp:spPr>
        <a:xfrm>
          <a:off x="1306487" y="3672383"/>
          <a:ext cx="2692300" cy="161538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700" b="1" kern="1200" dirty="0" smtClean="0">
              <a:solidFill>
                <a:schemeClr val="tx1"/>
              </a:solidFill>
              <a:latin typeface="Times New Roman" panose="02020603050405020304" pitchFamily="18" charset="0"/>
            </a:rPr>
            <a:t>5. принцип классификации</a:t>
          </a:r>
          <a:endParaRPr lang="ru-RU" sz="2700" b="1" kern="1200" dirty="0">
            <a:solidFill>
              <a:schemeClr val="tx1"/>
            </a:solidFill>
          </a:endParaRPr>
        </a:p>
      </dsp:txBody>
      <dsp:txXfrm>
        <a:off x="1306487" y="3672383"/>
        <a:ext cx="2692300" cy="1615380"/>
      </dsp:txXfrm>
    </dsp:sp>
    <dsp:sp modelId="{D53FA2E1-949A-4A3F-A9A1-12114BC296DB}">
      <dsp:nvSpPr>
        <dsp:cNvPr id="0" name=""/>
        <dsp:cNvSpPr/>
      </dsp:nvSpPr>
      <dsp:spPr>
        <a:xfrm>
          <a:off x="4258811" y="3672383"/>
          <a:ext cx="2692300" cy="161538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700" b="1" kern="1200" dirty="0" smtClean="0">
              <a:solidFill>
                <a:schemeClr val="tx1"/>
              </a:solidFill>
              <a:latin typeface="Times New Roman" panose="02020603050405020304" pitchFamily="18" charset="0"/>
            </a:rPr>
            <a:t>6. принцип эффективности</a:t>
          </a:r>
          <a:endParaRPr lang="ru-RU" sz="2700" b="1" kern="1200" dirty="0">
            <a:solidFill>
              <a:schemeClr val="tx1"/>
            </a:solidFill>
          </a:endParaRPr>
        </a:p>
      </dsp:txBody>
      <dsp:txXfrm>
        <a:off x="4258811" y="3672383"/>
        <a:ext cx="2692300" cy="161538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9EFD693-99F6-4DBB-8062-52FC9BDA8A2D}">
      <dsp:nvSpPr>
        <dsp:cNvPr id="0" name=""/>
        <dsp:cNvSpPr/>
      </dsp:nvSpPr>
      <dsp:spPr>
        <a:xfrm>
          <a:off x="0" y="3948973"/>
          <a:ext cx="8229600" cy="129614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5128" tIns="135128" rIns="135128" bIns="135128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kern="1200" dirty="0" smtClean="0">
              <a:solidFill>
                <a:schemeClr val="tx1"/>
              </a:solidFill>
              <a:latin typeface="Times New Roman" panose="02020603050405020304" pitchFamily="18" charset="0"/>
            </a:rPr>
            <a:t>6. согласованность федеральных и региональных интересов и задач</a:t>
          </a:r>
          <a:endParaRPr lang="ru-RU" sz="1900" kern="1200" dirty="0">
            <a:solidFill>
              <a:schemeClr val="tx1"/>
            </a:solidFill>
          </a:endParaRPr>
        </a:p>
      </dsp:txBody>
      <dsp:txXfrm>
        <a:off x="0" y="3948973"/>
        <a:ext cx="8229600" cy="699916"/>
      </dsp:txXfrm>
    </dsp:sp>
    <dsp:sp modelId="{C09AFE7A-3F63-4485-95FD-16ACCC4AFC5A}">
      <dsp:nvSpPr>
        <dsp:cNvPr id="0" name=""/>
        <dsp:cNvSpPr/>
      </dsp:nvSpPr>
      <dsp:spPr>
        <a:xfrm>
          <a:off x="0" y="4622966"/>
          <a:ext cx="4114799" cy="596224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6464" tIns="27940" rIns="156464" bIns="2794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kern="1200" dirty="0" smtClean="0">
              <a:latin typeface="Times New Roman" panose="02020603050405020304" pitchFamily="18" charset="0"/>
            </a:rPr>
            <a:t>7. приоритетность</a:t>
          </a:r>
          <a:endParaRPr lang="ru-RU" sz="2200" kern="1200" dirty="0"/>
        </a:p>
      </dsp:txBody>
      <dsp:txXfrm>
        <a:off x="0" y="4622966"/>
        <a:ext cx="4114799" cy="596224"/>
      </dsp:txXfrm>
    </dsp:sp>
    <dsp:sp modelId="{98D731D4-7E33-4E41-B94C-D72A072129B3}">
      <dsp:nvSpPr>
        <dsp:cNvPr id="0" name=""/>
        <dsp:cNvSpPr/>
      </dsp:nvSpPr>
      <dsp:spPr>
        <a:xfrm>
          <a:off x="4114800" y="4622966"/>
          <a:ext cx="4114799" cy="596224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6464" tIns="27940" rIns="156464" bIns="2794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kern="1200" dirty="0" smtClean="0">
              <a:latin typeface="Times New Roman" panose="02020603050405020304" pitchFamily="18" charset="0"/>
            </a:rPr>
            <a:t>8. экономическая безопасность</a:t>
          </a:r>
          <a:endParaRPr lang="ru-RU" sz="2200" kern="1200" dirty="0"/>
        </a:p>
      </dsp:txBody>
      <dsp:txXfrm>
        <a:off x="4114800" y="4622966"/>
        <a:ext cx="4114799" cy="596224"/>
      </dsp:txXfrm>
    </dsp:sp>
    <dsp:sp modelId="{28C52F27-FF86-4C8A-92DE-2959D41BB83E}">
      <dsp:nvSpPr>
        <dsp:cNvPr id="0" name=""/>
        <dsp:cNvSpPr/>
      </dsp:nvSpPr>
      <dsp:spPr>
        <a:xfrm rot="10800000">
          <a:off x="0" y="1974950"/>
          <a:ext cx="8229600" cy="1993465"/>
        </a:xfrm>
        <a:prstGeom prst="upArrowCallou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>
              <a:solidFill>
                <a:schemeClr val="tx1"/>
              </a:solidFill>
              <a:latin typeface="Times New Roman" panose="02020603050405020304" pitchFamily="18" charset="0"/>
            </a:rPr>
            <a:t>3. своевременность</a:t>
          </a:r>
          <a:endParaRPr lang="ru-RU" sz="2000" kern="1200" dirty="0">
            <a:solidFill>
              <a:schemeClr val="tx1"/>
            </a:solidFill>
          </a:endParaRPr>
        </a:p>
      </dsp:txBody>
      <dsp:txXfrm rot="-10800000">
        <a:off x="0" y="1974950"/>
        <a:ext cx="8229600" cy="699706"/>
      </dsp:txXfrm>
    </dsp:sp>
    <dsp:sp modelId="{1DB511E7-9BBD-4DAD-872F-5FB4831CD428}">
      <dsp:nvSpPr>
        <dsp:cNvPr id="0" name=""/>
        <dsp:cNvSpPr/>
      </dsp:nvSpPr>
      <dsp:spPr>
        <a:xfrm>
          <a:off x="0" y="2674656"/>
          <a:ext cx="4114799" cy="596046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6464" tIns="27940" rIns="156464" bIns="2794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kern="1200" dirty="0" smtClean="0">
              <a:latin typeface="Times New Roman" panose="02020603050405020304" pitchFamily="18" charset="0"/>
            </a:rPr>
            <a:t>4. комплексность</a:t>
          </a:r>
          <a:endParaRPr lang="ru-RU" sz="2200" kern="1200" dirty="0"/>
        </a:p>
      </dsp:txBody>
      <dsp:txXfrm>
        <a:off x="0" y="2674656"/>
        <a:ext cx="4114799" cy="596046"/>
      </dsp:txXfrm>
    </dsp:sp>
    <dsp:sp modelId="{105002AF-ACE9-4ECC-8F0F-36B66D4B3865}">
      <dsp:nvSpPr>
        <dsp:cNvPr id="0" name=""/>
        <dsp:cNvSpPr/>
      </dsp:nvSpPr>
      <dsp:spPr>
        <a:xfrm>
          <a:off x="4114800" y="2674656"/>
          <a:ext cx="4114799" cy="596046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6464" tIns="27940" rIns="156464" bIns="2794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kern="1200" dirty="0" smtClean="0">
              <a:latin typeface="Times New Roman" panose="02020603050405020304" pitchFamily="18" charset="0"/>
            </a:rPr>
            <a:t>5. обеспеченность</a:t>
          </a:r>
          <a:endParaRPr lang="ru-RU" sz="2200" kern="1200" dirty="0"/>
        </a:p>
      </dsp:txBody>
      <dsp:txXfrm>
        <a:off x="4114800" y="2674656"/>
        <a:ext cx="4114799" cy="596046"/>
      </dsp:txXfrm>
    </dsp:sp>
    <dsp:sp modelId="{7C86C2B1-7419-437A-A169-0D38C980F32D}">
      <dsp:nvSpPr>
        <dsp:cNvPr id="0" name=""/>
        <dsp:cNvSpPr/>
      </dsp:nvSpPr>
      <dsp:spPr>
        <a:xfrm rot="10800000">
          <a:off x="0" y="927"/>
          <a:ext cx="8229600" cy="1993465"/>
        </a:xfrm>
        <a:prstGeom prst="upArrowCallou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5128" tIns="135128" rIns="135128" bIns="135128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b="1" i="1" kern="1200" dirty="0" smtClean="0">
              <a:solidFill>
                <a:schemeClr val="tx1"/>
              </a:solidFill>
              <a:latin typeface="Times New Roman" panose="02020603050405020304" pitchFamily="18" charset="0"/>
            </a:rPr>
            <a:t>К основным принципам программно- целевого управления относятся:</a:t>
          </a:r>
          <a:endParaRPr lang="ru-RU" sz="1900" b="1" i="1" kern="1200" dirty="0"/>
        </a:p>
      </dsp:txBody>
      <dsp:txXfrm rot="-10800000">
        <a:off x="0" y="927"/>
        <a:ext cx="8229600" cy="699706"/>
      </dsp:txXfrm>
    </dsp:sp>
    <dsp:sp modelId="{052B80DC-BF30-43CA-8D77-AA71E79991BC}">
      <dsp:nvSpPr>
        <dsp:cNvPr id="0" name=""/>
        <dsp:cNvSpPr/>
      </dsp:nvSpPr>
      <dsp:spPr>
        <a:xfrm>
          <a:off x="0" y="700633"/>
          <a:ext cx="4114799" cy="596046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6464" tIns="27940" rIns="156464" bIns="2794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kern="1200" dirty="0" smtClean="0">
              <a:latin typeface="Times New Roman" panose="02020603050405020304" pitchFamily="18" charset="0"/>
            </a:rPr>
            <a:t>1. целенаправленность </a:t>
          </a:r>
          <a:endParaRPr lang="ru-RU" sz="2200" kern="1200" dirty="0"/>
        </a:p>
      </dsp:txBody>
      <dsp:txXfrm>
        <a:off x="0" y="700633"/>
        <a:ext cx="4114799" cy="596046"/>
      </dsp:txXfrm>
    </dsp:sp>
    <dsp:sp modelId="{B4C9FC9B-A93A-4D53-BCC8-D89806AE8BA4}">
      <dsp:nvSpPr>
        <dsp:cNvPr id="0" name=""/>
        <dsp:cNvSpPr/>
      </dsp:nvSpPr>
      <dsp:spPr>
        <a:xfrm>
          <a:off x="4114800" y="700633"/>
          <a:ext cx="4114799" cy="596046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6464" tIns="27940" rIns="156464" bIns="2794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kern="1200" dirty="0" smtClean="0">
              <a:latin typeface="Times New Roman" panose="02020603050405020304" pitchFamily="18" charset="0"/>
            </a:rPr>
            <a:t>2. системность</a:t>
          </a:r>
          <a:endParaRPr lang="ru-RU" sz="2200" kern="1200" dirty="0"/>
        </a:p>
      </dsp:txBody>
      <dsp:txXfrm>
        <a:off x="4114800" y="700633"/>
        <a:ext cx="4114799" cy="59604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6F36371C-4032-40F1-BAB3-DCA5A116F9B6}" type="datetimeFigureOut">
              <a:rPr lang="ru-RU" smtClean="0"/>
              <a:t>18.01.2021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DCD33F69-787E-4226-8BA2-FA888C06903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F36371C-4032-40F1-BAB3-DCA5A116F9B6}" type="datetimeFigureOut">
              <a:rPr lang="ru-RU" smtClean="0"/>
              <a:t>18.01.2021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CD33F69-787E-4226-8BA2-FA888C06903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F36371C-4032-40F1-BAB3-DCA5A116F9B6}" type="datetimeFigureOut">
              <a:rPr lang="ru-RU" smtClean="0"/>
              <a:t>18.01.2021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CD33F69-787E-4226-8BA2-FA888C06903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F36371C-4032-40F1-BAB3-DCA5A116F9B6}" type="datetimeFigureOut">
              <a:rPr lang="ru-RU" smtClean="0"/>
              <a:t>18.01.2021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CD33F69-787E-4226-8BA2-FA888C06903A}" type="slidenum">
              <a:rPr lang="ru-RU" smtClean="0"/>
              <a:t>‹#›</a:t>
            </a:fld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F36371C-4032-40F1-BAB3-DCA5A116F9B6}" type="datetimeFigureOut">
              <a:rPr lang="ru-RU" smtClean="0"/>
              <a:t>18.01.2021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CD33F69-787E-4226-8BA2-FA888C06903A}" type="slidenum">
              <a:rPr lang="ru-RU" smtClean="0"/>
              <a:t>‹#›</a:t>
            </a:fld>
            <a:endParaRPr lang="ru-RU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F36371C-4032-40F1-BAB3-DCA5A116F9B6}" type="datetimeFigureOut">
              <a:rPr lang="ru-RU" smtClean="0"/>
              <a:t>18.01.2021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CD33F69-787E-4226-8BA2-FA888C06903A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F36371C-4032-40F1-BAB3-DCA5A116F9B6}" type="datetimeFigureOut">
              <a:rPr lang="ru-RU" smtClean="0"/>
              <a:t>18.01.2021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CD33F69-787E-4226-8BA2-FA888C06903A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F36371C-4032-40F1-BAB3-DCA5A116F9B6}" type="datetimeFigureOut">
              <a:rPr lang="ru-RU" smtClean="0"/>
              <a:t>18.01.2021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CD33F69-787E-4226-8BA2-FA888C06903A}" type="slidenum">
              <a:rPr lang="ru-RU" smtClean="0"/>
              <a:t>‹#›</a:t>
            </a:fld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F36371C-4032-40F1-BAB3-DCA5A116F9B6}" type="datetimeFigureOut">
              <a:rPr lang="ru-RU" smtClean="0"/>
              <a:t>18.01.2021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CD33F69-787E-4226-8BA2-FA888C06903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6F36371C-4032-40F1-BAB3-DCA5A116F9B6}" type="datetimeFigureOut">
              <a:rPr lang="ru-RU" smtClean="0"/>
              <a:t>18.01.2021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CD33F69-787E-4226-8BA2-FA888C06903A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6F36371C-4032-40F1-BAB3-DCA5A116F9B6}" type="datetimeFigureOut">
              <a:rPr lang="ru-RU" smtClean="0"/>
              <a:t>18.01.2021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DCD33F69-787E-4226-8BA2-FA888C06903A}" type="slidenum">
              <a:rPr lang="ru-RU" smtClean="0"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6F36371C-4032-40F1-BAB3-DCA5A116F9B6}" type="datetimeFigureOut">
              <a:rPr lang="ru-RU" smtClean="0"/>
              <a:t>18.01.2021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DCD33F69-787E-4226-8BA2-FA888C06903A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ctrTitle"/>
          </p:nvPr>
        </p:nvSpPr>
        <p:spPr>
          <a:xfrm>
            <a:off x="683568" y="3356992"/>
            <a:ext cx="7772400" cy="1829761"/>
          </a:xfrm>
        </p:spPr>
        <p:txBody>
          <a:bodyPr>
            <a:noAutofit/>
          </a:bodyPr>
          <a:lstStyle/>
          <a:p>
            <a:pPr algn="l"/>
            <a:r>
              <a:rPr lang="ru-RU" sz="2800" dirty="0">
                <a:effectLst/>
              </a:rPr>
              <a:t>Тема 1. УПРАВЛЕНИЕ ПРОЕКТАМИ: ОСНОВНЫЕ ПОНЯТИЯ</a:t>
            </a:r>
            <a:br>
              <a:rPr lang="ru-RU" sz="2800" dirty="0">
                <a:effectLst/>
              </a:rPr>
            </a:br>
            <a:r>
              <a:rPr lang="ru-RU" sz="2800" dirty="0">
                <a:effectLst/>
              </a:rPr>
              <a:t> </a:t>
            </a:r>
            <a:br>
              <a:rPr lang="ru-RU" sz="2800" dirty="0">
                <a:effectLst/>
              </a:rPr>
            </a:br>
            <a:r>
              <a:rPr lang="ru-RU" sz="2800" dirty="0">
                <a:effectLst/>
              </a:rPr>
              <a:t> </a:t>
            </a:r>
            <a:br>
              <a:rPr lang="ru-RU" sz="2800" dirty="0">
                <a:effectLst/>
              </a:rPr>
            </a:br>
            <a:r>
              <a:rPr lang="ru-RU" sz="2800" dirty="0" smtClean="0">
                <a:effectLst/>
              </a:rPr>
              <a:t>1. Понятия </a:t>
            </a:r>
            <a:r>
              <a:rPr lang="ru-RU" sz="2800" dirty="0">
                <a:effectLst/>
              </a:rPr>
              <a:t>«проект» и «управление проектами»</a:t>
            </a:r>
            <a:br>
              <a:rPr lang="ru-RU" sz="2800" dirty="0">
                <a:effectLst/>
              </a:rPr>
            </a:br>
            <a:r>
              <a:rPr lang="ru-RU" sz="2800" dirty="0">
                <a:effectLst/>
              </a:rPr>
              <a:t>2.    Методология управления проектами</a:t>
            </a:r>
            <a:br>
              <a:rPr lang="ru-RU" sz="2800" dirty="0">
                <a:effectLst/>
              </a:rPr>
            </a:br>
            <a:r>
              <a:rPr lang="ru-RU" sz="2800" dirty="0">
                <a:effectLst/>
              </a:rPr>
              <a:t>3.    Стандарты управления проектами</a:t>
            </a:r>
            <a:br>
              <a:rPr lang="ru-RU" sz="2800" dirty="0">
                <a:effectLst/>
              </a:rPr>
            </a:b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418114348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251520" y="116632"/>
            <a:ext cx="8640960" cy="6624736"/>
          </a:xfrm>
        </p:spPr>
        <p:txBody>
          <a:bodyPr>
            <a:normAutofit fontScale="77500" lnSpcReduction="20000"/>
          </a:bodyPr>
          <a:lstStyle/>
          <a:p>
            <a:pPr indent="0" algn="just">
              <a:lnSpc>
                <a:spcPct val="150000"/>
              </a:lnSpc>
              <a:buNone/>
            </a:pPr>
            <a:r>
              <a:rPr lang="ru-RU" sz="2800" dirty="0">
                <a:latin typeface="Times New Roman" panose="02020603050405020304" pitchFamily="18" charset="0"/>
              </a:rPr>
              <a:t>По мнению специалистов </a:t>
            </a:r>
            <a:r>
              <a:rPr lang="ru-RU" sz="2800" dirty="0" err="1">
                <a:latin typeface="Times New Roman" panose="02020603050405020304" pitchFamily="18" charset="0"/>
              </a:rPr>
              <a:t>Microsoft</a:t>
            </a:r>
            <a:r>
              <a:rPr lang="ru-RU" sz="2800" dirty="0">
                <a:latin typeface="Times New Roman" panose="02020603050405020304" pitchFamily="18" charset="0"/>
              </a:rPr>
              <a:t>, применение методов управления проектами будет иметь успех при наличии следующих основных элементов:</a:t>
            </a:r>
            <a:endParaRPr lang="ru-RU" dirty="0"/>
          </a:p>
          <a:p>
            <a:pPr indent="0" algn="just">
              <a:lnSpc>
                <a:spcPct val="150000"/>
              </a:lnSpc>
              <a:buNone/>
            </a:pPr>
            <a:r>
              <a:rPr lang="ru-RU" sz="2800" dirty="0">
                <a:latin typeface="Times New Roman" panose="02020603050405020304" pitchFamily="18" charset="0"/>
              </a:rPr>
              <a:t>1)	ограничение масштаба </a:t>
            </a:r>
            <a:r>
              <a:rPr lang="ru-RU" sz="2800" dirty="0" smtClean="0">
                <a:latin typeface="Times New Roman" panose="02020603050405020304" pitchFamily="18" charset="0"/>
              </a:rPr>
              <a:t>проекта</a:t>
            </a:r>
            <a:endParaRPr lang="ru-RU" dirty="0"/>
          </a:p>
          <a:p>
            <a:pPr indent="0" algn="just">
              <a:lnSpc>
                <a:spcPct val="150000"/>
              </a:lnSpc>
              <a:buNone/>
            </a:pPr>
            <a:r>
              <a:rPr lang="ru-RU" sz="2800" dirty="0">
                <a:latin typeface="Times New Roman" panose="02020603050405020304" pitchFamily="18" charset="0"/>
              </a:rPr>
              <a:t>2)	возможность разделения продукта на </a:t>
            </a:r>
            <a:r>
              <a:rPr lang="ru-RU" sz="2800" dirty="0" smtClean="0">
                <a:latin typeface="Times New Roman" panose="02020603050405020304" pitchFamily="18" charset="0"/>
              </a:rPr>
              <a:t>части</a:t>
            </a:r>
            <a:endParaRPr lang="ru-RU" dirty="0"/>
          </a:p>
          <a:p>
            <a:pPr indent="0" algn="just">
              <a:lnSpc>
                <a:spcPct val="150000"/>
              </a:lnSpc>
              <a:buNone/>
            </a:pPr>
            <a:r>
              <a:rPr lang="ru-RU" sz="2800" dirty="0">
                <a:latin typeface="Times New Roman" panose="02020603050405020304" pitchFamily="18" charset="0"/>
              </a:rPr>
              <a:t>3)	возможность разбиения </a:t>
            </a:r>
            <a:r>
              <a:rPr lang="ru-RU" sz="2800" dirty="0" smtClean="0">
                <a:latin typeface="Times New Roman" panose="02020603050405020304" pitchFamily="18" charset="0"/>
              </a:rPr>
              <a:t>проекта</a:t>
            </a:r>
            <a:endParaRPr lang="ru-RU" dirty="0"/>
          </a:p>
          <a:p>
            <a:pPr indent="0" algn="just">
              <a:lnSpc>
                <a:spcPct val="150000"/>
              </a:lnSpc>
              <a:buNone/>
            </a:pPr>
            <a:r>
              <a:rPr lang="ru-RU" sz="2800" dirty="0">
                <a:latin typeface="Times New Roman" panose="02020603050405020304" pitchFamily="18" charset="0"/>
              </a:rPr>
              <a:t>4)	создание малых групп и управление ими </a:t>
            </a:r>
            <a:endParaRPr lang="en-US" sz="2800" dirty="0" smtClean="0">
              <a:latin typeface="Times New Roman" panose="02020603050405020304" pitchFamily="18" charset="0"/>
            </a:endParaRPr>
          </a:p>
          <a:p>
            <a:pPr indent="0" algn="just">
              <a:lnSpc>
                <a:spcPct val="150000"/>
              </a:lnSpc>
              <a:buNone/>
            </a:pPr>
            <a:r>
              <a:rPr lang="ru-RU" sz="2800" dirty="0" smtClean="0">
                <a:latin typeface="Times New Roman" panose="02020603050405020304" pitchFamily="18" charset="0"/>
              </a:rPr>
              <a:t>5</a:t>
            </a:r>
            <a:r>
              <a:rPr lang="ru-RU" sz="2800" dirty="0">
                <a:latin typeface="Times New Roman" panose="02020603050405020304" pitchFamily="18" charset="0"/>
              </a:rPr>
              <a:t>)	небольшое количество жестких правил, применяемых для усиления координации и синхронизации — ежедневное формирование продукта, немедленный поиск и исправление ошибок, поэтапная стабилизация;</a:t>
            </a:r>
            <a:endParaRPr lang="ru-RU" dirty="0"/>
          </a:p>
          <a:p>
            <a:pPr indent="0" algn="just">
              <a:lnSpc>
                <a:spcPct val="150000"/>
              </a:lnSpc>
              <a:buNone/>
            </a:pPr>
            <a:r>
              <a:rPr lang="ru-RU" sz="2800" dirty="0">
                <a:latin typeface="Times New Roman" panose="02020603050405020304" pitchFamily="18" charset="0"/>
              </a:rPr>
              <a:t>6)	хорошие </a:t>
            </a:r>
            <a:r>
              <a:rPr lang="ru-RU" sz="2800" dirty="0" smtClean="0">
                <a:latin typeface="Times New Roman" panose="02020603050405020304" pitchFamily="18" charset="0"/>
              </a:rPr>
              <a:t>коммуникации</a:t>
            </a:r>
            <a:endParaRPr lang="en-US" sz="2800" dirty="0" smtClean="0">
              <a:latin typeface="Times New Roman" panose="02020603050405020304" pitchFamily="18" charset="0"/>
            </a:endParaRPr>
          </a:p>
          <a:p>
            <a:pPr indent="0" algn="just">
              <a:lnSpc>
                <a:spcPct val="150000"/>
              </a:lnSpc>
              <a:buNone/>
            </a:pPr>
            <a:r>
              <a:rPr lang="ru-RU" sz="2800" dirty="0" smtClean="0">
                <a:latin typeface="Times New Roman" panose="02020603050405020304" pitchFamily="18" charset="0"/>
              </a:rPr>
              <a:t>7</a:t>
            </a:r>
            <a:r>
              <a:rPr lang="ru-RU" sz="2800" dirty="0">
                <a:latin typeface="Times New Roman" panose="02020603050405020304" pitchFamily="18" charset="0"/>
              </a:rPr>
              <a:t>)	гибкость производственного </a:t>
            </a:r>
            <a:r>
              <a:rPr lang="ru-RU" sz="2800" dirty="0" smtClean="0">
                <a:latin typeface="Times New Roman" panose="02020603050405020304" pitchFamily="18" charset="0"/>
              </a:rPr>
              <a:t>процесса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6956970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38649069"/>
              </p:ext>
            </p:extLst>
          </p:nvPr>
        </p:nvGraphicFramePr>
        <p:xfrm>
          <a:off x="467544" y="548680"/>
          <a:ext cx="8229600" cy="524604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47834915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251520" y="116632"/>
            <a:ext cx="8640960" cy="6624736"/>
          </a:xfrm>
        </p:spPr>
        <p:txBody>
          <a:bodyPr>
            <a:normAutofit fontScale="62500" lnSpcReduction="20000"/>
          </a:bodyPr>
          <a:lstStyle/>
          <a:p>
            <a:pPr marL="742950" lvl="1" indent="-285750" algn="just">
              <a:lnSpc>
                <a:spcPct val="150000"/>
              </a:lnSpc>
              <a:spcAft>
                <a:spcPts val="0"/>
              </a:spcAft>
              <a:buFont typeface="+mj-lt"/>
              <a:buAutoNum type="arabicPeriod" startAt="3"/>
            </a:pPr>
            <a:r>
              <a:rPr lang="ru-RU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Стандарты управления проектами</a:t>
            </a:r>
            <a:endParaRPr lang="ru-RU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indent="540385" algn="just">
              <a:lnSpc>
                <a:spcPct val="150000"/>
              </a:lnSpc>
            </a:pPr>
            <a:r>
              <a:rPr lang="ru-RU" sz="2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ru-RU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540385" algn="just">
              <a:lnSpc>
                <a:spcPct val="150000"/>
              </a:lnSpc>
            </a:pPr>
            <a:r>
              <a:rPr lang="ru-RU" sz="2800" dirty="0">
                <a:latin typeface="Times New Roman" panose="02020603050405020304" pitchFamily="18" charset="0"/>
              </a:rPr>
              <a:t>Методология управления проектами отражается в стандартах управления проектами. В настоящее время существуют следующие виды стандартов:</a:t>
            </a:r>
            <a:endParaRPr lang="ru-RU" dirty="0"/>
          </a:p>
          <a:p>
            <a:pPr indent="540385" algn="just">
              <a:lnSpc>
                <a:spcPct val="150000"/>
              </a:lnSpc>
            </a:pPr>
            <a:r>
              <a:rPr lang="ru-RU" sz="2800" dirty="0">
                <a:latin typeface="Times New Roman" panose="02020603050405020304" pitchFamily="18" charset="0"/>
              </a:rPr>
              <a:t>—	международные — стандарты, получившие международное значение в процессе своего развития или предназначенные для международного использования;</a:t>
            </a:r>
            <a:endParaRPr lang="ru-RU" dirty="0"/>
          </a:p>
          <a:p>
            <a:pPr indent="540385" algn="just">
              <a:lnSpc>
                <a:spcPct val="150000"/>
              </a:lnSpc>
            </a:pPr>
            <a:r>
              <a:rPr lang="ru-RU" sz="2800" dirty="0">
                <a:latin typeface="Times New Roman" panose="02020603050405020304" pitchFamily="18" charset="0"/>
              </a:rPr>
              <a:t>—	национальные — созданные для применения внутри одной страны или получившие общенациональный статус в процессе своего развития;</a:t>
            </a:r>
            <a:endParaRPr lang="ru-RU" dirty="0"/>
          </a:p>
          <a:p>
            <a:pPr indent="540385" algn="just">
              <a:lnSpc>
                <a:spcPct val="150000"/>
              </a:lnSpc>
            </a:pPr>
            <a:r>
              <a:rPr lang="ru-RU" sz="2800" dirty="0">
                <a:latin typeface="Times New Roman" panose="02020603050405020304" pitchFamily="18" charset="0"/>
              </a:rPr>
              <a:t>—	общественные — подготовленные и принятые сообществом специалистов;</a:t>
            </a:r>
            <a:endParaRPr lang="ru-RU" dirty="0"/>
          </a:p>
          <a:p>
            <a:pPr indent="540385" algn="just">
              <a:lnSpc>
                <a:spcPct val="150000"/>
              </a:lnSpc>
            </a:pPr>
            <a:r>
              <a:rPr lang="ru-RU" sz="2800" dirty="0">
                <a:latin typeface="Times New Roman" panose="02020603050405020304" pitchFamily="18" charset="0"/>
              </a:rPr>
              <a:t>—	частные — комплексы знаний, пропагандируемые для свободного использования частными лицами, компаниями или учреждениями;</a:t>
            </a:r>
            <a:endParaRPr lang="ru-RU" dirty="0"/>
          </a:p>
          <a:p>
            <a:pPr indent="540385" algn="just">
              <a:lnSpc>
                <a:spcPct val="150000"/>
              </a:lnSpc>
            </a:pPr>
            <a:r>
              <a:rPr lang="ru-RU" sz="2800" dirty="0">
                <a:latin typeface="Times New Roman" panose="02020603050405020304" pitchFamily="18" charset="0"/>
              </a:rPr>
              <a:t> — корпоративные — разработанные для применения внутри одной компании или внутри группы родственных компаний.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3510272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251520" y="116632"/>
            <a:ext cx="8640960" cy="6624736"/>
          </a:xfrm>
        </p:spPr>
        <p:txBody>
          <a:bodyPr>
            <a:normAutofit fontScale="70000" lnSpcReduction="20000"/>
          </a:bodyPr>
          <a:lstStyle/>
          <a:p>
            <a:pPr indent="540385" algn="just">
              <a:lnSpc>
                <a:spcPct val="150000"/>
              </a:lnSpc>
            </a:pPr>
            <a:r>
              <a:rPr lang="ru-RU" sz="2800" dirty="0">
                <a:latin typeface="Times New Roman" panose="02020603050405020304" pitchFamily="18" charset="0"/>
              </a:rPr>
              <a:t>Международные стандарты представляют собой полные системы, включающие, помимо описания требований к управлению проектами, обучение, тестирование, аудит, консалтинг и другие элементы. Всеохватывающих международных стандартов управления проектами пока не существует, но наиболее известны следующие стандарты.</a:t>
            </a:r>
            <a:endParaRPr lang="ru-RU" dirty="0"/>
          </a:p>
          <a:p>
            <a:pPr indent="540385" algn="just">
              <a:lnSpc>
                <a:spcPct val="150000"/>
              </a:lnSpc>
            </a:pPr>
            <a:r>
              <a:rPr lang="en-US" sz="2800" dirty="0">
                <a:latin typeface="Times New Roman" panose="02020603050405020304" pitchFamily="18" charset="0"/>
              </a:rPr>
              <a:t>1. Project Management Body of Knowledge (PMBOK) </a:t>
            </a:r>
            <a:r>
              <a:rPr lang="ru-RU" sz="2800" dirty="0">
                <a:latin typeface="Times New Roman" panose="02020603050405020304" pitchFamily="18" charset="0"/>
              </a:rPr>
              <a:t>Американского института управления проектами</a:t>
            </a:r>
            <a:r>
              <a:rPr lang="en-US" sz="2800" dirty="0">
                <a:latin typeface="Times New Roman" panose="02020603050405020304" pitchFamily="18" charset="0"/>
              </a:rPr>
              <a:t> (Project Management Institute — PMI). </a:t>
            </a:r>
            <a:r>
              <a:rPr lang="ru-RU" sz="2800" dirty="0">
                <a:latin typeface="Times New Roman" panose="02020603050405020304" pitchFamily="18" charset="0"/>
              </a:rPr>
              <a:t>Этот стандарт обновляется приблизительно один раз в четыре года. Одна из наиболее распространенных редакций датируется 2000 г., а самая актуальная, четвертая, версия стандарта — </a:t>
            </a:r>
            <a:r>
              <a:rPr lang="ru-RU" sz="2800" dirty="0" err="1">
                <a:latin typeface="Times New Roman" panose="02020603050405020304" pitchFamily="18" charset="0"/>
              </a:rPr>
              <a:t>The</a:t>
            </a:r>
            <a:r>
              <a:rPr lang="ru-RU" sz="2800" dirty="0"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</a:rPr>
              <a:t>Guide</a:t>
            </a:r>
            <a:r>
              <a:rPr lang="ru-RU" sz="2800" dirty="0"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</a:rPr>
              <a:t>to</a:t>
            </a:r>
            <a:r>
              <a:rPr lang="ru-RU" sz="2800" dirty="0"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</a:rPr>
              <a:t>the</a:t>
            </a:r>
            <a:r>
              <a:rPr lang="ru-RU" sz="2800" dirty="0">
                <a:latin typeface="Times New Roman" panose="02020603050405020304" pitchFamily="18" charset="0"/>
              </a:rPr>
              <a:t> PMBOK, 4th </a:t>
            </a:r>
            <a:r>
              <a:rPr lang="ru-RU" sz="2800" dirty="0" err="1">
                <a:latin typeface="Times New Roman" panose="02020603050405020304" pitchFamily="18" charset="0"/>
              </a:rPr>
              <a:t>Edition</a:t>
            </a:r>
            <a:r>
              <a:rPr lang="ru-RU" sz="2800" dirty="0">
                <a:latin typeface="Times New Roman" panose="02020603050405020304" pitchFamily="18" charset="0"/>
              </a:rPr>
              <a:t> — вышла в конце 2008 г. Стандарт был первоначально принят Американским национальным институтом стандартов (ANSI) в качестве национального стандарта в США, а в настоящее время обрел мировое признание.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0124524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251520" y="116632"/>
            <a:ext cx="8640960" cy="6624736"/>
          </a:xfrm>
        </p:spPr>
        <p:txBody>
          <a:bodyPr/>
          <a:lstStyle/>
          <a:p>
            <a:pPr algn="just">
              <a:lnSpc>
                <a:spcPct val="150000"/>
              </a:lnSpc>
            </a:pP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IPMA </a:t>
            </a:r>
            <a:r>
              <a:rPr lang="ru-RU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Competence</a:t>
            </a: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Baseline</a:t>
            </a: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(ICB) является международным нормативным документом, определяющим систему международных требований к компетентности менеджеров проектов. Этот стандарт разработан международной ассоциацией IPMA (</a:t>
            </a:r>
            <a:r>
              <a:rPr lang="ru-RU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International</a:t>
            </a: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Project</a:t>
            </a: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Managers</a:t>
            </a: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Association</a:t>
            </a: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).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8826048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251520" y="116632"/>
            <a:ext cx="8640960" cy="6624736"/>
          </a:xfrm>
        </p:spPr>
        <p:txBody>
          <a:bodyPr>
            <a:normAutofit fontScale="77500" lnSpcReduction="20000"/>
          </a:bodyPr>
          <a:lstStyle/>
          <a:p>
            <a:pPr indent="540385" algn="just">
              <a:lnSpc>
                <a:spcPct val="150000"/>
              </a:lnSpc>
            </a:pP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Стандарт ISO 10006 является основополагающим документом из серии стандартов рассматриваемого профиля, подготовленным техническим комитетом ISO/TC 176 «Управление качеством и обеспечение качества» Всемирной федерации национальных органов стандартизации (члены ISO).</a:t>
            </a:r>
            <a:endParaRPr lang="ru-RU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540385" algn="just">
              <a:lnSpc>
                <a:spcPct val="150000"/>
              </a:lnSpc>
            </a:pP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Основной упор сделан на принцип эффективности проектирования оптимального процесса и контроля этого процесса, а не на контроле конечного результата.</a:t>
            </a:r>
            <a:endParaRPr lang="ru-RU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540385" algn="just">
              <a:lnSpc>
                <a:spcPct val="150000"/>
              </a:lnSpc>
            </a:pP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 этой серии стандартов процессы сгруппированы в две категории. К первой категории отнесены процессы, связанные с обеспечением продукта проекта (проектирование, производство, проверка). Описанию последних посвящен стандарт ISO 9004—1. Вторая категория охватывает непосредственно процессы управления проектом и представлена стандартом ISO 10006.</a:t>
            </a:r>
            <a:endParaRPr lang="ru-RU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5081073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251520" y="116632"/>
            <a:ext cx="8640960" cy="6624736"/>
          </a:xfrm>
        </p:spPr>
        <p:txBody>
          <a:bodyPr>
            <a:normAutofit fontScale="92500" lnSpcReduction="10000"/>
          </a:bodyPr>
          <a:lstStyle/>
          <a:p>
            <a:pPr indent="540385" algn="just">
              <a:lnSpc>
                <a:spcPct val="150000"/>
              </a:lnSpc>
            </a:pP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 основе международных стандартов разрабатываются и национальные стандарты управления проектами. Отметим, что в России национальный стандарт отсутствует. Однако Ассоциация по управлению проектами России (SOVNET) разработала в 2001 г. на основе стандарта IPMA «Основы профессиональных знаний. Национальные требования к компетентности специалистов». Перевод стандарта ИСО 10006:2003 зарегистрирован, стандарт PMI распространяется в России частным порядком и часто используется как основа для корпоративных стандартов.</a:t>
            </a:r>
            <a:endParaRPr lang="ru-RU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0737664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Объект 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90687785"/>
              </p:ext>
            </p:extLst>
          </p:nvPr>
        </p:nvGraphicFramePr>
        <p:xfrm>
          <a:off x="179512" y="727613"/>
          <a:ext cx="8712968" cy="6120938"/>
        </p:xfrm>
        <a:graphic>
          <a:graphicData uri="http://schemas.openxmlformats.org/drawingml/2006/table">
            <a:tbl>
              <a:tblPr firstRow="1" firstCol="1" bandRow="1"/>
              <a:tblGrid>
                <a:gridCol w="1336891"/>
                <a:gridCol w="7376077"/>
              </a:tblGrid>
              <a:tr h="718614">
                <a:tc>
                  <a:txBody>
                    <a:bodyPr/>
                    <a:lstStyle/>
                    <a:p>
                      <a:pPr indent="80645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spc="1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Уровень зрелости (оценка, балл)</a:t>
                      </a:r>
                      <a:endParaRPr lang="ru-RU" sz="1100" spc="15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spc="15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Характеристика уровня</a:t>
                      </a:r>
                      <a:endParaRPr lang="ru-RU" sz="1100" spc="15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152996">
                <a:tc>
                  <a:txBody>
                    <a:bodyPr/>
                    <a:lstStyle/>
                    <a:p>
                      <a:pPr indent="80645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spc="15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Уровень 1</a:t>
                      </a:r>
                      <a:endParaRPr lang="ru-RU" sz="1100" spc="15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spc="15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Начальный, нулевой уровень.</a:t>
                      </a:r>
                      <a:endParaRPr lang="ru-RU" sz="1100" spc="15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spc="15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Работники действуют, исходя из своих личных пред­ставлений о целях работы. Отсутствуют внутренние регулирующие документы. Действия не документиру­ются, бизнес-знания не отделены от работников (знания пропадают при увольнении работников). Бизнес-про­цессы в организации не описаны и, соответственно, не классифицированы. Деятельность компании непро­зрачна даже для основного персонала</a:t>
                      </a:r>
                      <a:endParaRPr lang="ru-RU" sz="1100" spc="15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887602">
                <a:tc>
                  <a:txBody>
                    <a:bodyPr/>
                    <a:lstStyle/>
                    <a:p>
                      <a:pPr indent="80645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spc="15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Уровень 2</a:t>
                      </a:r>
                      <a:endParaRPr lang="ru-RU" sz="1100" spc="15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spc="1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Уровень осознания.</a:t>
                      </a:r>
                      <a:endParaRPr lang="ru-RU" sz="1100" spc="15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spc="1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Руководство компании решило превзойти начальный уровень. Появляются внутренние стандарты, описыва­ющие основные бизнес-процессы компании. Возникает повторяемость — выполнение новых проектов основы­вается на опыте выполнения предыдущих проектов</a:t>
                      </a:r>
                      <a:endParaRPr lang="ru-RU" sz="1100" spc="15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960830">
                <a:tc>
                  <a:txBody>
                    <a:bodyPr/>
                    <a:lstStyle/>
                    <a:p>
                      <a:pPr indent="80645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spc="15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Уровень 3</a:t>
                      </a:r>
                      <a:endParaRPr lang="ru-RU" sz="1100" spc="15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spc="15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Уровень управляемости.</a:t>
                      </a:r>
                      <a:endParaRPr lang="ru-RU" sz="1100" spc="15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spc="15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В организации задокументированы и стандартизиро­ваны все бизнес-процессы. Система управления оказы­вается отделенной от всего персонала организации, т.е. появляется внутренний «свод законов». Этим законам следует весь персонал организации, включая топ- менеджмент</a:t>
                      </a:r>
                      <a:endParaRPr lang="ru-RU" sz="1100" spc="15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152996">
                <a:tc>
                  <a:txBody>
                    <a:bodyPr/>
                    <a:lstStyle/>
                    <a:p>
                      <a:pPr indent="80645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spc="15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Уровень 4</a:t>
                      </a:r>
                      <a:endParaRPr lang="ru-RU" sz="1100" spc="15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spc="15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Уровень измеряемости.</a:t>
                      </a:r>
                      <a:endParaRPr lang="ru-RU" sz="1100" spc="15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spc="15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В компании вводится количественная система оценки эффективности бизнес-процессов (используются как финансовые, так и натуральные показатели). Одновре­менно используется та или иная система оценки работы персонала, например, система ключевых показателей. Обе системы, описание бизнес-процессов и оценки персонала синхронизированы между собой — эффектив­ная деятельность компании приводит к стимулирова­нию персонала</a:t>
                      </a:r>
                      <a:endParaRPr lang="ru-RU" sz="1100" spc="15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887602">
                <a:tc>
                  <a:txBody>
                    <a:bodyPr/>
                    <a:lstStyle/>
                    <a:p>
                      <a:pPr indent="80645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spc="15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Уровень 5</a:t>
                      </a:r>
                      <a:endParaRPr lang="ru-RU" sz="1100" spc="15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spc="1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Уровень совершенствования.</a:t>
                      </a:r>
                      <a:endParaRPr lang="ru-RU" sz="1100" spc="15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spc="1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На основе анализа количественных показателей в ком­пании проводится корректировка (реинжиниринг) бизнес-процессов. Коррекции отражаются во внутрен­них документах. Важно то, что процесс коррекции носит постоянный, системный характер</a:t>
                      </a:r>
                      <a:endParaRPr lang="ru-RU" sz="1100" spc="15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4" name="Прямоугольник 3"/>
          <p:cNvSpPr/>
          <p:nvPr/>
        </p:nvSpPr>
        <p:spPr>
          <a:xfrm>
            <a:off x="251520" y="116632"/>
            <a:ext cx="8715970" cy="4221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540385" algn="just">
              <a:lnSpc>
                <a:spcPct val="150000"/>
              </a:lnSpc>
              <a:spcAft>
                <a:spcPts val="0"/>
              </a:spcAft>
            </a:pP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Таблица 1.3 </a:t>
            </a:r>
            <a:r>
              <a:rPr lang="ru-RU" sz="1600" b="1" spc="1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Общая характеристика уровней зрелости организации</a:t>
            </a:r>
            <a:endParaRPr lang="ru-RU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0438053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2564904"/>
            <a:ext cx="8424936" cy="720080"/>
          </a:xfrm>
        </p:spPr>
        <p:txBody>
          <a:bodyPr>
            <a:normAutofit/>
          </a:bodyPr>
          <a:lstStyle/>
          <a:p>
            <a:pPr algn="ctr"/>
            <a:r>
              <a:rPr lang="ru-RU" sz="4000" dirty="0" smtClean="0"/>
              <a:t>Спасибо за внимание!</a:t>
            </a:r>
            <a:endParaRPr lang="ru-RU" sz="4000" dirty="0"/>
          </a:p>
        </p:txBody>
      </p:sp>
    </p:spTree>
    <p:extLst>
      <p:ext uri="{BB962C8B-B14F-4D97-AF65-F5344CB8AC3E}">
        <p14:creationId xmlns:p14="http://schemas.microsoft.com/office/powerpoint/2010/main" val="36683028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476672"/>
            <a:ext cx="8424936" cy="39039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12700" indent="540385" algn="just">
              <a:lnSpc>
                <a:spcPct val="150000"/>
              </a:lnSpc>
              <a:spcBef>
                <a:spcPts val="2400"/>
              </a:spcBef>
              <a:spcAft>
                <a:spcPts val="0"/>
              </a:spcAft>
            </a:pPr>
            <a:r>
              <a:rPr lang="ru-RU" sz="2400" b="1" spc="4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Под </a:t>
            </a:r>
            <a:r>
              <a:rPr lang="ru-RU" sz="2400" b="1" spc="4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проектом </a:t>
            </a:r>
            <a:r>
              <a:rPr lang="ru-RU" sz="2400" spc="4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в российском менеджменте понимается совокупность, комплекс задач и действий, имею­щих следующие отличительные признаки: четкие конечные цели, взаимосвязи задач и ресурсов, определенные сроки начала и окончания проекта, известная степень новизны целей и условий реализации, неизбежность различных конфликтных ситуаций вокруг и внутри проекта.</a:t>
            </a:r>
            <a:endParaRPr lang="ru-RU" sz="2400" spc="4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398723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251520" y="476672"/>
            <a:ext cx="8640960" cy="6624736"/>
          </a:xfrm>
        </p:spPr>
        <p:txBody>
          <a:bodyPr>
            <a:normAutofit/>
          </a:bodyPr>
          <a:lstStyle/>
          <a:p>
            <a:pPr marR="12700" indent="0" algn="just">
              <a:lnSpc>
                <a:spcPct val="150000"/>
              </a:lnSpc>
              <a:buNone/>
            </a:pPr>
            <a:r>
              <a:rPr lang="ru-RU" sz="3600" b="1" i="1" dirty="0" smtClean="0"/>
              <a:t>Проект</a:t>
            </a:r>
            <a:r>
              <a:rPr lang="ru-RU" sz="3600" i="1" dirty="0" smtClean="0"/>
              <a:t> </a:t>
            </a:r>
            <a:r>
              <a:rPr lang="ru-RU" sz="3600" i="1" dirty="0"/>
              <a:t>— это временное предприятие, предназначенное для создания уникальных продуктов, услуг или результатов.</a:t>
            </a:r>
            <a:endParaRPr lang="ru-RU" sz="3600" i="1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5424228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251520" y="116632"/>
            <a:ext cx="8640960" cy="6624736"/>
          </a:xfrm>
        </p:spPr>
        <p:txBody>
          <a:bodyPr>
            <a:normAutofit lnSpcReduction="10000"/>
          </a:bodyPr>
          <a:lstStyle/>
          <a:p>
            <a:pPr marR="12700" indent="540385" algn="just">
              <a:lnSpc>
                <a:spcPct val="150000"/>
              </a:lnSpc>
            </a:pPr>
            <a:r>
              <a:rPr lang="ru-RU" sz="2800" dirty="0"/>
              <a:t>1.	Наличие </a:t>
            </a:r>
            <a:r>
              <a:rPr lang="ru-RU" sz="2800" dirty="0" smtClean="0"/>
              <a:t>да</a:t>
            </a:r>
            <a:r>
              <a:rPr lang="en-US" sz="2800" dirty="0" smtClean="0"/>
              <a:t>c</a:t>
            </a:r>
            <a:r>
              <a:rPr lang="ru-RU" sz="2800" dirty="0" smtClean="0"/>
              <a:t>т </a:t>
            </a:r>
            <a:r>
              <a:rPr lang="ru-RU" sz="2800" dirty="0"/>
              <a:t>начала и завершения </a:t>
            </a:r>
            <a:endParaRPr lang="en-US" sz="2800" dirty="0" smtClean="0"/>
          </a:p>
          <a:p>
            <a:pPr marR="12700" indent="540385" algn="just">
              <a:lnSpc>
                <a:spcPct val="150000"/>
              </a:lnSpc>
            </a:pPr>
            <a:r>
              <a:rPr lang="ru-RU" sz="2800" dirty="0" smtClean="0"/>
              <a:t>2</a:t>
            </a:r>
            <a:r>
              <a:rPr lang="ru-RU" sz="2800" dirty="0"/>
              <a:t>.	Результат каждого проекта — уникальный продукт или услуга. Этим проектная деятельность также отличается от операционной. </a:t>
            </a:r>
            <a:endParaRPr lang="ru-RU" dirty="0"/>
          </a:p>
          <a:p>
            <a:pPr marR="12700" indent="540385" algn="just">
              <a:lnSpc>
                <a:spcPct val="150000"/>
              </a:lnSpc>
            </a:pPr>
            <a:r>
              <a:rPr lang="ru-RU" sz="2800" dirty="0">
                <a:solidFill>
                  <a:srgbClr val="000000"/>
                </a:solidFill>
                <a:ea typeface="Microsoft Sans Serif" panose="020B0604020202020204" pitchFamily="34" charset="0"/>
              </a:rPr>
              <a:t>3. Направленность проекта на достижение определенных целей. </a:t>
            </a:r>
            <a:endParaRPr lang="en-US" sz="2800" dirty="0" smtClean="0">
              <a:solidFill>
                <a:srgbClr val="000000"/>
              </a:solidFill>
              <a:ea typeface="Microsoft Sans Serif" panose="020B0604020202020204" pitchFamily="34" charset="0"/>
            </a:endParaRPr>
          </a:p>
          <a:p>
            <a:pPr marR="12700" indent="540385" algn="just">
              <a:lnSpc>
                <a:spcPct val="150000"/>
              </a:lnSpc>
            </a:pPr>
            <a:r>
              <a:rPr lang="ru-RU" sz="2800" dirty="0" smtClean="0">
                <a:solidFill>
                  <a:srgbClr val="000000"/>
                </a:solidFill>
                <a:ea typeface="Microsoft Sans Serif" panose="020B0604020202020204" pitchFamily="34" charset="0"/>
              </a:rPr>
              <a:t>Успешным </a:t>
            </a:r>
            <a:r>
              <a:rPr lang="ru-RU" sz="2800" dirty="0">
                <a:solidFill>
                  <a:srgbClr val="000000"/>
                </a:solidFill>
                <a:ea typeface="Microsoft Sans Serif" panose="020B0604020202020204" pitchFamily="34" charset="0"/>
              </a:rPr>
              <a:t>считается проект, который с учетом ресурсных ограничений позволяет полностью реализовать поставленные цели</a:t>
            </a:r>
            <a:endParaRPr lang="ru-RU" dirty="0"/>
          </a:p>
          <a:p>
            <a:pPr algn="just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732485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314595"/>
          </a:xfrm>
        </p:spPr>
        <p:txBody>
          <a:bodyPr>
            <a:normAutofit/>
          </a:bodyPr>
          <a:lstStyle/>
          <a:p>
            <a:pPr marL="109728" indent="0" algn="just">
              <a:buNone/>
            </a:pPr>
            <a:r>
              <a:rPr lang="ru-RU" sz="3200" b="1" dirty="0"/>
              <a:t>У</a:t>
            </a:r>
            <a:r>
              <a:rPr lang="ru-RU" sz="3200" b="1" dirty="0" smtClean="0"/>
              <a:t>правление проектами</a:t>
            </a:r>
            <a:r>
              <a:rPr lang="en-US" sz="3200" dirty="0" smtClean="0"/>
              <a:t>- </a:t>
            </a:r>
            <a:r>
              <a:rPr lang="ru-RU" sz="3200" dirty="0" smtClean="0"/>
              <a:t>это </a:t>
            </a:r>
            <a:r>
              <a:rPr lang="ru-RU" sz="3200" dirty="0"/>
              <a:t>область управления, охватывающая те сферы деятельности компании, в которых создание продукта или услуги реализуется как уникальный комплекс взаимосвязанных целенаправленных мероприятий при определенных требованиях, касающихся сроков, бюджета и характеристик ожидаемого результата. </a:t>
            </a:r>
          </a:p>
        </p:txBody>
      </p:sp>
    </p:spTree>
    <p:extLst>
      <p:ext uri="{BB962C8B-B14F-4D97-AF65-F5344CB8AC3E}">
        <p14:creationId xmlns:p14="http://schemas.microsoft.com/office/powerpoint/2010/main" val="7063705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251520" y="116632"/>
            <a:ext cx="8640960" cy="6624736"/>
          </a:xfrm>
        </p:spPr>
        <p:txBody>
          <a:bodyPr>
            <a:normAutofit fontScale="92500" lnSpcReduction="10000"/>
          </a:bodyPr>
          <a:lstStyle/>
          <a:p>
            <a:pPr indent="0" algn="just">
              <a:lnSpc>
                <a:spcPct val="150000"/>
              </a:lnSpc>
              <a:buNone/>
            </a:pPr>
            <a:r>
              <a:rPr lang="ru-RU" sz="2800" dirty="0">
                <a:latin typeface="Times New Roman" panose="02020603050405020304" pitchFamily="18" charset="0"/>
              </a:rPr>
              <a:t>Наибольшее внимание обычно уделяется процессам управления проектами в следующих </a:t>
            </a:r>
            <a:r>
              <a:rPr lang="ru-RU" sz="2800" b="1" i="1" dirty="0">
                <a:latin typeface="Times New Roman" panose="02020603050405020304" pitchFamily="18" charset="0"/>
              </a:rPr>
              <a:t>функциональных областях:</a:t>
            </a:r>
            <a:endParaRPr lang="ru-RU" b="1" i="1" dirty="0"/>
          </a:p>
          <a:p>
            <a:pPr indent="0" algn="just">
              <a:lnSpc>
                <a:spcPct val="150000"/>
              </a:lnSpc>
              <a:buNone/>
            </a:pPr>
            <a:r>
              <a:rPr lang="ru-RU" sz="2800" dirty="0" smtClean="0">
                <a:latin typeface="Times New Roman" panose="02020603050405020304" pitchFamily="18" charset="0"/>
              </a:rPr>
              <a:t>1. Управление </a:t>
            </a:r>
            <a:r>
              <a:rPr lang="ru-RU" sz="2800" dirty="0">
                <a:latin typeface="Times New Roman" panose="02020603050405020304" pitchFamily="18" charset="0"/>
              </a:rPr>
              <a:t>предметной областью проекта </a:t>
            </a:r>
            <a:endParaRPr lang="ru-RU" sz="2800" dirty="0" smtClean="0">
              <a:latin typeface="Times New Roman" panose="02020603050405020304" pitchFamily="18" charset="0"/>
            </a:endParaRPr>
          </a:p>
          <a:p>
            <a:pPr indent="0" algn="just">
              <a:lnSpc>
                <a:spcPct val="150000"/>
              </a:lnSpc>
              <a:buNone/>
            </a:pPr>
            <a:r>
              <a:rPr lang="ru-RU" sz="2800" dirty="0" smtClean="0">
                <a:latin typeface="Times New Roman" panose="02020603050405020304" pitchFamily="18" charset="0"/>
              </a:rPr>
              <a:t>2. Управление </a:t>
            </a:r>
            <a:r>
              <a:rPr lang="ru-RU" sz="2800" dirty="0">
                <a:latin typeface="Times New Roman" panose="02020603050405020304" pitchFamily="18" charset="0"/>
              </a:rPr>
              <a:t>проектом по временным </a:t>
            </a:r>
            <a:r>
              <a:rPr lang="ru-RU" sz="2800" dirty="0" smtClean="0">
                <a:latin typeface="Times New Roman" panose="02020603050405020304" pitchFamily="18" charset="0"/>
              </a:rPr>
              <a:t>параметрам </a:t>
            </a:r>
          </a:p>
          <a:p>
            <a:pPr indent="0" algn="just">
              <a:lnSpc>
                <a:spcPct val="150000"/>
              </a:lnSpc>
              <a:buNone/>
            </a:pPr>
            <a:r>
              <a:rPr lang="ru-RU" sz="2800" dirty="0" smtClean="0">
                <a:latin typeface="Times New Roman" panose="02020603050405020304" pitchFamily="18" charset="0"/>
              </a:rPr>
              <a:t>3. Управление </a:t>
            </a:r>
            <a:r>
              <a:rPr lang="ru-RU" sz="2800" dirty="0">
                <a:latin typeface="Times New Roman" panose="02020603050405020304" pitchFamily="18" charset="0"/>
              </a:rPr>
              <a:t>стоимостью проекта </a:t>
            </a:r>
            <a:endParaRPr lang="ru-RU" sz="2800" dirty="0" smtClean="0">
              <a:latin typeface="Times New Roman" panose="02020603050405020304" pitchFamily="18" charset="0"/>
            </a:endParaRPr>
          </a:p>
          <a:p>
            <a:pPr indent="0" algn="just">
              <a:lnSpc>
                <a:spcPct val="150000"/>
              </a:lnSpc>
              <a:buNone/>
            </a:pPr>
            <a:r>
              <a:rPr lang="ru-RU" sz="2800" dirty="0" smtClean="0">
                <a:latin typeface="Times New Roman" panose="02020603050405020304" pitchFamily="18" charset="0"/>
              </a:rPr>
              <a:t>4. Управление качеством</a:t>
            </a:r>
          </a:p>
          <a:p>
            <a:pPr indent="0" algn="just">
              <a:lnSpc>
                <a:spcPct val="150000"/>
              </a:lnSpc>
              <a:buNone/>
            </a:pPr>
            <a:r>
              <a:rPr lang="ru-RU" sz="2800" dirty="0" smtClean="0">
                <a:latin typeface="Times New Roman" panose="02020603050405020304" pitchFamily="18" charset="0"/>
              </a:rPr>
              <a:t>5. Управление персоналом</a:t>
            </a:r>
          </a:p>
          <a:p>
            <a:pPr indent="0" algn="just">
              <a:lnSpc>
                <a:spcPct val="150000"/>
              </a:lnSpc>
              <a:buNone/>
            </a:pPr>
            <a:r>
              <a:rPr lang="ru-RU" sz="2800" dirty="0" smtClean="0">
                <a:latin typeface="Times New Roman" panose="02020603050405020304" pitchFamily="18" charset="0"/>
              </a:rPr>
              <a:t>6. Управление коммуникациями</a:t>
            </a:r>
          </a:p>
          <a:p>
            <a:pPr indent="0" algn="just">
              <a:lnSpc>
                <a:spcPct val="150000"/>
              </a:lnSpc>
              <a:buNone/>
            </a:pPr>
            <a:r>
              <a:rPr lang="ru-RU" sz="2800" dirty="0" smtClean="0">
                <a:latin typeface="Times New Roman" panose="02020603050405020304" pitchFamily="18" charset="0"/>
              </a:rPr>
              <a:t>7. Управление </a:t>
            </a:r>
            <a:r>
              <a:rPr lang="ru-RU" sz="2800" dirty="0">
                <a:latin typeface="Times New Roman" panose="02020603050405020304" pitchFamily="18" charset="0"/>
              </a:rPr>
              <a:t>проектными </a:t>
            </a:r>
            <a:r>
              <a:rPr lang="ru-RU" sz="2800" dirty="0" smtClean="0">
                <a:latin typeface="Times New Roman" panose="02020603050405020304" pitchFamily="18" charset="0"/>
              </a:rPr>
              <a:t>отклонениями</a:t>
            </a:r>
          </a:p>
          <a:p>
            <a:pPr indent="0" algn="just">
              <a:lnSpc>
                <a:spcPct val="150000"/>
              </a:lnSpc>
              <a:buNone/>
            </a:pPr>
            <a:r>
              <a:rPr lang="ru-RU" sz="2800" dirty="0" smtClean="0">
                <a:latin typeface="Times New Roman" panose="02020603050405020304" pitchFamily="18" charset="0"/>
              </a:rPr>
              <a:t>8. Управление </a:t>
            </a:r>
            <a:r>
              <a:rPr lang="ru-RU" sz="2800" dirty="0">
                <a:latin typeface="Times New Roman" panose="02020603050405020304" pitchFamily="18" charset="0"/>
              </a:rPr>
              <a:t>контрактами</a:t>
            </a:r>
            <a:endParaRPr lang="ru-RU" sz="2800" dirty="0" smtClean="0">
              <a:latin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283451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42031803"/>
              </p:ext>
            </p:extLst>
          </p:nvPr>
        </p:nvGraphicFramePr>
        <p:xfrm>
          <a:off x="2339752" y="1124744"/>
          <a:ext cx="5760640" cy="853430"/>
        </p:xfrm>
        <a:graphic>
          <a:graphicData uri="http://schemas.openxmlformats.org/drawingml/2006/table">
            <a:tbl>
              <a:tblPr/>
              <a:tblGrid>
                <a:gridCol w="5760640"/>
              </a:tblGrid>
              <a:tr h="853430">
                <a:tc>
                  <a:txBody>
                    <a:bodyPr/>
                    <a:lstStyle/>
                    <a:p>
                      <a:pPr algn="l">
                        <a:lnSpc>
                          <a:spcPts val="850"/>
                        </a:lnSpc>
                        <a:spcAft>
                          <a:spcPts val="0"/>
                        </a:spcAft>
                        <a:tabLst>
                          <a:tab pos="1865630" algn="l"/>
                        </a:tabLst>
                      </a:pPr>
                      <a:r>
                        <a:rPr lang="ru-RU" sz="1600" spc="2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Уникальность	</a:t>
                      </a:r>
                      <a:r>
                        <a:rPr lang="ru-RU" sz="1600" spc="25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                        Особенности</a:t>
                      </a:r>
                      <a:endParaRPr lang="ru-RU" sz="1600" spc="25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pic>
        <p:nvPicPr>
          <p:cNvPr id="2049" name="Picture 1" descr="image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7704" y="1412776"/>
            <a:ext cx="5112568" cy="2804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79376097"/>
              </p:ext>
            </p:extLst>
          </p:nvPr>
        </p:nvGraphicFramePr>
        <p:xfrm>
          <a:off x="1691680" y="5013175"/>
          <a:ext cx="5760640" cy="720080"/>
        </p:xfrm>
        <a:graphic>
          <a:graphicData uri="http://schemas.openxmlformats.org/drawingml/2006/table">
            <a:tbl>
              <a:tblPr/>
              <a:tblGrid>
                <a:gridCol w="5760640"/>
              </a:tblGrid>
              <a:tr h="720080">
                <a:tc>
                  <a:txBody>
                    <a:bodyPr/>
                    <a:lstStyle/>
                    <a:p>
                      <a:pPr algn="l">
                        <a:lnSpc>
                          <a:spcPts val="950"/>
                        </a:lnSpc>
                        <a:spcAft>
                          <a:spcPts val="0"/>
                        </a:spcAft>
                      </a:pPr>
                      <a:r>
                        <a:rPr lang="ru-RU" sz="2400" b="1" i="1" spc="1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Рис. 1.1.</a:t>
                      </a:r>
                      <a:r>
                        <a:rPr lang="ru-RU" sz="2400" spc="1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Факторы, влияющие на проект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400074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251520" y="116632"/>
            <a:ext cx="8640960" cy="6624736"/>
          </a:xfrm>
        </p:spPr>
        <p:txBody>
          <a:bodyPr/>
          <a:lstStyle/>
          <a:p>
            <a:pPr indent="540385" algn="just">
              <a:lnSpc>
                <a:spcPct val="150000"/>
              </a:lnSpc>
            </a:pPr>
            <a:r>
              <a:rPr lang="ru-RU" sz="2800" b="1" dirty="0">
                <a:latin typeface="Times New Roman" panose="02020603050405020304" pitchFamily="18" charset="0"/>
              </a:rPr>
              <a:t>1.2. Методология управления </a:t>
            </a:r>
            <a:r>
              <a:rPr lang="ru-RU" sz="2800" b="1" dirty="0" smtClean="0">
                <a:latin typeface="Times New Roman" panose="02020603050405020304" pitchFamily="18" charset="0"/>
              </a:rPr>
              <a:t>проектами</a:t>
            </a:r>
          </a:p>
          <a:p>
            <a:pPr indent="540385" algn="just">
              <a:lnSpc>
                <a:spcPct val="150000"/>
              </a:lnSpc>
            </a:pPr>
            <a:endParaRPr lang="ru-RU" dirty="0"/>
          </a:p>
          <a:p>
            <a:pPr algn="just"/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Методологию принято определять как некую совокупность научных принципов, которая обеспечивает исследовательский процесс необходимым набором методов и приемов, посредством которых выясняется сущность рассматриваемого экономического явления или процесса, его движущие силы и вектор развития.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282835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98811677"/>
              </p:ext>
            </p:extLst>
          </p:nvPr>
        </p:nvGraphicFramePr>
        <p:xfrm>
          <a:off x="457200" y="620713"/>
          <a:ext cx="8229600" cy="538638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61598371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302</TotalTime>
  <Words>887</Words>
  <Application>Microsoft Office PowerPoint</Application>
  <PresentationFormat>Экран (4:3)</PresentationFormat>
  <Paragraphs>79</Paragraphs>
  <Slides>18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19" baseType="lpstr">
      <vt:lpstr>Открытая</vt:lpstr>
      <vt:lpstr>Тема 1. УПРАВЛЕНИЕ ПРОЕКТАМИ: ОСНОВНЫЕ ПОНЯТИЯ     1. Понятия «проект» и «управление проектами» 2.    Методология управления проектами 3.    Стандарты управления проектами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Ставропольский ГАУ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 3. Генезис понятия организационная культура</dc:title>
  <dc:creator>ДВ</dc:creator>
  <cp:lastModifiedBy>инна</cp:lastModifiedBy>
  <cp:revision>26</cp:revision>
  <dcterms:created xsi:type="dcterms:W3CDTF">2014-04-21T11:00:57Z</dcterms:created>
  <dcterms:modified xsi:type="dcterms:W3CDTF">2021-01-18T07:57:48Z</dcterms:modified>
</cp:coreProperties>
</file>